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3"/>
  </p:notesMasterIdLst>
  <p:sldIdLst>
    <p:sldId id="256" r:id="rId2"/>
    <p:sldId id="259" r:id="rId3"/>
    <p:sldId id="260" r:id="rId4"/>
    <p:sldId id="262" r:id="rId5"/>
    <p:sldId id="271" r:id="rId6"/>
    <p:sldId id="286" r:id="rId7"/>
    <p:sldId id="265" r:id="rId8"/>
    <p:sldId id="276" r:id="rId9"/>
    <p:sldId id="283" r:id="rId10"/>
    <p:sldId id="285" r:id="rId11"/>
    <p:sldId id="284" r:id="rId12"/>
  </p:sldIdLst>
  <p:sldSz cx="9144000" cy="5143500" type="screen16x9"/>
  <p:notesSz cx="6858000" cy="9144000"/>
  <p:embeddedFontLst>
    <p:embeddedFont>
      <p:font typeface="Bahiana" pitchFamily="2" charset="77"/>
      <p:regular r:id="rId14"/>
    </p:embeddedFont>
    <p:embeddedFont>
      <p:font typeface="Bebas Neue" panose="020B0606020202050201" pitchFamily="34" charset="77"/>
      <p:regular r:id="rId15"/>
    </p:embeddedFont>
    <p:embeddedFont>
      <p:font typeface="Didact Gothic" pitchFamily="2" charset="0"/>
      <p:regular r:id="rId16"/>
    </p:embeddedFont>
    <p:embeddedFont>
      <p:font typeface="Fira Sans Extra Condensed Medium" panose="020B06030500000200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90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539C6A-86DA-4CB0-8CCE-534BABBD3C89}">
  <a:tblStyle styleId="{62539C6A-86DA-4CB0-8CCE-534BABBD3C8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9"/>
  </p:normalViewPr>
  <p:slideViewPr>
    <p:cSldViewPr snapToGrid="0">
      <p:cViewPr varScale="1">
        <p:scale>
          <a:sx n="117" d="100"/>
          <a:sy n="117" d="100"/>
        </p:scale>
        <p:origin x="944" y="168"/>
      </p:cViewPr>
      <p:guideLst>
        <p:guide orient="horz" pos="2905"/>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jpg>
</file>

<file path=ppt/media/image10.jpg>
</file>

<file path=ppt/media/image11.jpg>
</file>

<file path=ppt/media/image12.png>
</file>

<file path=ppt/media/image13.png>
</file>

<file path=ppt/media/image14.jpg>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27df82de7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27df82de7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there!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My name is Jonathan Ayala, and I’d like to thank you for reading through this presentation! Today we’ll be looking at a week’s worth of pageview data for Food and Recipe content on </a:t>
            </a:r>
            <a:r>
              <a:rPr lang="en-US" dirty="0" err="1"/>
              <a:t>PureWow</a:t>
            </a:r>
            <a:r>
              <a:rPr lang="en-US" dirty="0"/>
              <a:t> and uncovering data-driven insights and recommendations on how to optimize user engagement for the Marketing team.</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Suggestion/Next Steps: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order to further segment and understand this audience, we should have a lot more demographic information. Age, location, desktop or mobile, session duration, search query, which browser they used to access the site, etc. Each of these can be used to help us better understand user tastes on an individual basis, so we can most effectively market the *right* content to them.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I'd also love to analyze social data generated from Twitter, as Social could potentially make a higher impact on usage and engagement of the product. Natural language processing and sentiment analysis may be long-term goals!</a:t>
            </a:r>
            <a:endParaRPr dirty="0"/>
          </a:p>
        </p:txBody>
      </p:sp>
    </p:spTree>
    <p:extLst>
      <p:ext uri="{BB962C8B-B14F-4D97-AF65-F5344CB8AC3E}">
        <p14:creationId xmlns:p14="http://schemas.microsoft.com/office/powerpoint/2010/main" val="2256704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6b20e22304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6b20e22304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Thank you for viewing my presentation!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Should you have any questions, please feel free to contact me via email, and connect with me on LinkedIn. I’m looking forward to learning more about Gallery Media Group and the interview process!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Here’s a breakdown of the presentation, for your reference!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81019570e5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81019570e5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70c1df8b9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70c1df8b9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Users are visiting 132,662 times a week, or 18,952 times a day, excluding the final date (9/1/20) with a single view (as the outlier drastically alters the average). Thursday (9/2), Friday (9/3), and Tuesday (9/7) were the most viewed days of the week, accounting for 74,460 (or 56%) of total views.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6ba96a1c4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6ba96a1c4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Apart from PW as a </a:t>
            </a:r>
            <a:r>
              <a:rPr lang="en-US" dirty="0" err="1"/>
              <a:t>page_referrer</a:t>
            </a:r>
            <a:r>
              <a:rPr lang="en-US" dirty="0"/>
              <a:t>, there are plenty of views being generated from referrers like Google/Gmail, and Pinterest (seeing as quite a few recipes originated there!). Our email campaign was by far the most successful. It accounts for 79,282, or nearly 60% of traffic for the week.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39% of all views for the week were generated where no campaign was listed, with the </a:t>
            </a:r>
            <a:r>
              <a:rPr lang="en-US" dirty="0" err="1"/>
              <a:t>page_referrer</a:t>
            </a:r>
            <a:r>
              <a:rPr lang="en-US" dirty="0"/>
              <a:t> primarily being the PW site. This could mean that it was "organic" traffic (users landed on the webpage on their own). So, it's good that one of the highest segments of views are devoted readers!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As far as food and recipes are concerned, users prefer viewing Recipes and Lists the most, as it's straight to the point as to what ingredients are needed, and what they need to do to prepare the meal. Other formats are more involved, requiring more clicks (</a:t>
            </a:r>
            <a:r>
              <a:rPr lang="en-US" dirty="0" err="1"/>
              <a:t>ie</a:t>
            </a:r>
            <a:r>
              <a:rPr lang="en-US" dirty="0"/>
              <a:t> Slideshows), or more active attention (</a:t>
            </a:r>
            <a:r>
              <a:rPr lang="en-US" dirty="0" err="1"/>
              <a:t>ie</a:t>
            </a:r>
            <a:r>
              <a:rPr lang="en-US" dirty="0"/>
              <a:t> Video and Articles).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top trending pages all feel new and *relevant*. With Labor Day being 9/7/2020, it's no wonder the highest webpage viewed (by a large margin) was "45 Easy Labor Day Recipes to Celebrate the End of Summer?" We can see that other articles that had traction at this time mentioned Summer (and related foods like Ice Cream), Labor Day, Fall, and September-specific updates (</a:t>
            </a:r>
            <a:r>
              <a:rPr lang="en-US" dirty="0" err="1"/>
              <a:t>ie</a:t>
            </a:r>
            <a:r>
              <a:rPr lang="en-US" dirty="0"/>
              <a:t> What's New at Trader Joe's: September 2020).</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There's room to grow when it comes to Social campaigns.</a:t>
            </a:r>
            <a:endParaRPr dirty="0"/>
          </a:p>
        </p:txBody>
      </p:sp>
    </p:spTree>
    <p:extLst>
      <p:ext uri="{BB962C8B-B14F-4D97-AF65-F5344CB8AC3E}">
        <p14:creationId xmlns:p14="http://schemas.microsoft.com/office/powerpoint/2010/main" val="18709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6b20e22304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6b20e2230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6bd56c9061_0_2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6bd56c9061_0_2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hours of highest traffic during the week lie between noon and 3 PM (common lunch hours), and 4 PM to 6 PM before steadily declining through the evening. Conversely, the lowest amount of traffic on any given day are between the hours of 4 AM and 9 AM. These hours would be the best in which to send out emails.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can improve early morning views, especially for those who browse during their commute. Additionally, it's worth noting that Sunday and Monday receive the least amount of traffic. Generally, weekends adhere less to these trends. People have much more time and options in terms of the media they choose to consume. We can become more relevant here (stay-at-home brunch recipes, lazy Sunday recipes, best foods for starting your week off right, </a:t>
            </a:r>
            <a:r>
              <a:rPr lang="en-US" dirty="0" err="1"/>
              <a:t>etc</a:t>
            </a:r>
            <a:r>
              <a:rPr lang="en-US" dirty="0"/>
              <a: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Recommendations: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week in data revealed that seasonality and new articles are key to feeling relevant for our users. We saw this impact through the amount of Summer, Fall, and Labor Day content receiving the top spots for viewership. The highest trending content was also published during this year's Summer season. Further, as far as food and recipe content is concerned, Recipe and List formats account for 83% of all views for this week (41.8% and 41.6%, respectively). This means that users want to get right to the point in knowing what they need to prepare and ultimately cook/bake their food. The less attention they have to pay (</a:t>
            </a:r>
            <a:r>
              <a:rPr lang="en-US" dirty="0" err="1"/>
              <a:t>ie</a:t>
            </a:r>
            <a:r>
              <a:rPr lang="en-US" dirty="0"/>
              <a:t> clicking with Slideshows and actively watching Video), the more engaged they will be.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Early morning hours (between 4AM-9AM) aren't the best times to market food and recipe content, but gain much more traction during lunch (noon - 3 PM) and post-work/dinner hours (4PM - 6PM). Sunday and Monday were the lowest points, but could be capitalized on with content like Sunday brunch recipes and simple meal prep recipes for the week.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Email was the most impactful campaign for the week, followed by Organic. Social should be generating more, but it's a positive sign that our efforts via Google/Gmail and Pinterest are working.</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2611530" y="-617058"/>
            <a:ext cx="6532595" cy="7426264"/>
            <a:chOff x="2996380" y="-617058"/>
            <a:chExt cx="6532595" cy="7426264"/>
          </a:xfrm>
        </p:grpSpPr>
        <p:sp>
          <p:nvSpPr>
            <p:cNvPr id="10" name="Google Shape;10;p2"/>
            <p:cNvSpPr/>
            <p:nvPr/>
          </p:nvSpPr>
          <p:spPr>
            <a:xfrm rot="-9879004">
              <a:off x="390130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758675" y="-10650"/>
              <a:ext cx="47703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txBox="1">
            <a:spLocks noGrp="1"/>
          </p:cNvSpPr>
          <p:nvPr>
            <p:ph type="subTitle" idx="1"/>
          </p:nvPr>
        </p:nvSpPr>
        <p:spPr>
          <a:xfrm>
            <a:off x="4571950" y="4057925"/>
            <a:ext cx="3872400" cy="379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lvl1pPr>
            <a:lvl2pPr lvl="1" algn="r" rtl="0">
              <a:lnSpc>
                <a:spcPct val="100000"/>
              </a:lnSpc>
              <a:spcBef>
                <a:spcPts val="1600"/>
              </a:spcBef>
              <a:spcAft>
                <a:spcPts val="0"/>
              </a:spcAft>
              <a:buNone/>
              <a:defRPr sz="1600"/>
            </a:lvl2pPr>
            <a:lvl3pPr lvl="2" algn="r" rtl="0">
              <a:lnSpc>
                <a:spcPct val="100000"/>
              </a:lnSpc>
              <a:spcBef>
                <a:spcPts val="1600"/>
              </a:spcBef>
              <a:spcAft>
                <a:spcPts val="0"/>
              </a:spcAft>
              <a:buNone/>
              <a:defRPr sz="1600"/>
            </a:lvl3pPr>
            <a:lvl4pPr lvl="3" algn="r" rtl="0">
              <a:lnSpc>
                <a:spcPct val="100000"/>
              </a:lnSpc>
              <a:spcBef>
                <a:spcPts val="1600"/>
              </a:spcBef>
              <a:spcAft>
                <a:spcPts val="0"/>
              </a:spcAft>
              <a:buNone/>
              <a:defRPr sz="1600"/>
            </a:lvl4pPr>
            <a:lvl5pPr lvl="4" algn="r" rtl="0">
              <a:lnSpc>
                <a:spcPct val="100000"/>
              </a:lnSpc>
              <a:spcBef>
                <a:spcPts val="1600"/>
              </a:spcBef>
              <a:spcAft>
                <a:spcPts val="0"/>
              </a:spcAft>
              <a:buNone/>
              <a:defRPr sz="1600"/>
            </a:lvl5pPr>
            <a:lvl6pPr lvl="5" algn="r" rtl="0">
              <a:lnSpc>
                <a:spcPct val="100000"/>
              </a:lnSpc>
              <a:spcBef>
                <a:spcPts val="1600"/>
              </a:spcBef>
              <a:spcAft>
                <a:spcPts val="0"/>
              </a:spcAft>
              <a:buNone/>
              <a:defRPr sz="1600"/>
            </a:lvl6pPr>
            <a:lvl7pPr lvl="6" algn="r" rtl="0">
              <a:lnSpc>
                <a:spcPct val="100000"/>
              </a:lnSpc>
              <a:spcBef>
                <a:spcPts val="1600"/>
              </a:spcBef>
              <a:spcAft>
                <a:spcPts val="0"/>
              </a:spcAft>
              <a:buNone/>
              <a:defRPr sz="1600"/>
            </a:lvl7pPr>
            <a:lvl8pPr lvl="7" algn="r" rtl="0">
              <a:lnSpc>
                <a:spcPct val="100000"/>
              </a:lnSpc>
              <a:spcBef>
                <a:spcPts val="1600"/>
              </a:spcBef>
              <a:spcAft>
                <a:spcPts val="0"/>
              </a:spcAft>
              <a:buNone/>
              <a:defRPr sz="1600"/>
            </a:lvl8pPr>
            <a:lvl9pPr lvl="8" algn="r" rtl="0">
              <a:lnSpc>
                <a:spcPct val="100000"/>
              </a:lnSpc>
              <a:spcBef>
                <a:spcPts val="1600"/>
              </a:spcBef>
              <a:spcAft>
                <a:spcPts val="1600"/>
              </a:spcAft>
              <a:buNone/>
              <a:defRPr sz="1600"/>
            </a:lvl9pPr>
          </a:lstStyle>
          <a:p>
            <a:endParaRPr/>
          </a:p>
        </p:txBody>
      </p:sp>
      <p:sp>
        <p:nvSpPr>
          <p:cNvPr id="13" name="Google Shape;13;p2"/>
          <p:cNvSpPr txBox="1">
            <a:spLocks noGrp="1"/>
          </p:cNvSpPr>
          <p:nvPr>
            <p:ph type="ctrTitle"/>
          </p:nvPr>
        </p:nvSpPr>
        <p:spPr>
          <a:xfrm>
            <a:off x="4572000" y="1245500"/>
            <a:ext cx="3872400" cy="27885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6000"/>
              <a:buNone/>
              <a:defRPr sz="8500" b="0"/>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
  <p:cSld name="CUSTOM_9_1_1_1">
    <p:bg>
      <p:bgPr>
        <a:solidFill>
          <a:schemeClr val="accent2"/>
        </a:solidFill>
        <a:effectLst/>
      </p:bgPr>
    </p:bg>
    <p:spTree>
      <p:nvGrpSpPr>
        <p:cNvPr id="1" name="Shape 148"/>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_1_1_1_1">
    <p:bg>
      <p:bgPr>
        <a:solidFill>
          <a:schemeClr val="lt1"/>
        </a:solidFill>
        <a:effectLst/>
      </p:bgPr>
    </p:bg>
    <p:spTree>
      <p:nvGrpSpPr>
        <p:cNvPr id="1" name="Shape 149"/>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0"/>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flipH="1">
            <a:off x="725275" y="2158766"/>
            <a:ext cx="3863100" cy="1765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4200"/>
              <a:buNone/>
              <a:defRPr b="0">
                <a:solidFill>
                  <a:schemeClr val="accent2"/>
                </a:solidFill>
              </a:defRPr>
            </a:lvl1pPr>
            <a:lvl2pPr lvl="1" algn="ctr" rtl="0">
              <a:spcBef>
                <a:spcPts val="0"/>
              </a:spcBef>
              <a:spcAft>
                <a:spcPts val="0"/>
              </a:spcAft>
              <a:buClr>
                <a:schemeClr val="accent2"/>
              </a:buClr>
              <a:buSzPts val="4200"/>
              <a:buNone/>
              <a:defRPr sz="4200">
                <a:solidFill>
                  <a:schemeClr val="accent2"/>
                </a:solidFill>
              </a:defRPr>
            </a:lvl2pPr>
            <a:lvl3pPr lvl="2" algn="ctr" rtl="0">
              <a:spcBef>
                <a:spcPts val="0"/>
              </a:spcBef>
              <a:spcAft>
                <a:spcPts val="0"/>
              </a:spcAft>
              <a:buClr>
                <a:schemeClr val="accent2"/>
              </a:buClr>
              <a:buSzPts val="4200"/>
              <a:buNone/>
              <a:defRPr sz="4200">
                <a:solidFill>
                  <a:schemeClr val="accent2"/>
                </a:solidFill>
              </a:defRPr>
            </a:lvl3pPr>
            <a:lvl4pPr lvl="3" algn="ctr" rtl="0">
              <a:spcBef>
                <a:spcPts val="0"/>
              </a:spcBef>
              <a:spcAft>
                <a:spcPts val="0"/>
              </a:spcAft>
              <a:buClr>
                <a:schemeClr val="accent2"/>
              </a:buClr>
              <a:buSzPts val="4200"/>
              <a:buNone/>
              <a:defRPr sz="4200">
                <a:solidFill>
                  <a:schemeClr val="accent2"/>
                </a:solidFill>
              </a:defRPr>
            </a:lvl4pPr>
            <a:lvl5pPr lvl="4" algn="ctr" rtl="0">
              <a:spcBef>
                <a:spcPts val="0"/>
              </a:spcBef>
              <a:spcAft>
                <a:spcPts val="0"/>
              </a:spcAft>
              <a:buClr>
                <a:schemeClr val="accent2"/>
              </a:buClr>
              <a:buSzPts val="4200"/>
              <a:buNone/>
              <a:defRPr sz="4200">
                <a:solidFill>
                  <a:schemeClr val="accent2"/>
                </a:solidFill>
              </a:defRPr>
            </a:lvl5pPr>
            <a:lvl6pPr lvl="5" algn="ctr" rtl="0">
              <a:spcBef>
                <a:spcPts val="0"/>
              </a:spcBef>
              <a:spcAft>
                <a:spcPts val="0"/>
              </a:spcAft>
              <a:buClr>
                <a:schemeClr val="accent2"/>
              </a:buClr>
              <a:buSzPts val="4200"/>
              <a:buNone/>
              <a:defRPr sz="4200">
                <a:solidFill>
                  <a:schemeClr val="accent2"/>
                </a:solidFill>
              </a:defRPr>
            </a:lvl6pPr>
            <a:lvl7pPr lvl="6" algn="ctr" rtl="0">
              <a:spcBef>
                <a:spcPts val="0"/>
              </a:spcBef>
              <a:spcAft>
                <a:spcPts val="0"/>
              </a:spcAft>
              <a:buClr>
                <a:schemeClr val="accent2"/>
              </a:buClr>
              <a:buSzPts val="4200"/>
              <a:buNone/>
              <a:defRPr sz="4200">
                <a:solidFill>
                  <a:schemeClr val="accent2"/>
                </a:solidFill>
              </a:defRPr>
            </a:lvl7pPr>
            <a:lvl8pPr lvl="7" algn="ctr" rtl="0">
              <a:spcBef>
                <a:spcPts val="0"/>
              </a:spcBef>
              <a:spcAft>
                <a:spcPts val="0"/>
              </a:spcAft>
              <a:buClr>
                <a:schemeClr val="accent2"/>
              </a:buClr>
              <a:buSzPts val="4200"/>
              <a:buNone/>
              <a:defRPr sz="4200">
                <a:solidFill>
                  <a:schemeClr val="accent2"/>
                </a:solidFill>
              </a:defRPr>
            </a:lvl8pPr>
            <a:lvl9pPr lvl="8" algn="ctr" rtl="0">
              <a:spcBef>
                <a:spcPts val="0"/>
              </a:spcBef>
              <a:spcAft>
                <a:spcPts val="0"/>
              </a:spcAft>
              <a:buClr>
                <a:schemeClr val="accent2"/>
              </a:buClr>
              <a:buSzPts val="4200"/>
              <a:buNone/>
              <a:defRPr sz="4200">
                <a:solidFill>
                  <a:schemeClr val="accent2"/>
                </a:solidFill>
              </a:defRPr>
            </a:lvl9pPr>
          </a:lstStyle>
          <a:p>
            <a:endParaRPr/>
          </a:p>
        </p:txBody>
      </p:sp>
      <p:sp>
        <p:nvSpPr>
          <p:cNvPr id="16" name="Google Shape;16;p3"/>
          <p:cNvSpPr txBox="1">
            <a:spLocks noGrp="1"/>
          </p:cNvSpPr>
          <p:nvPr>
            <p:ph type="subTitle" idx="1"/>
          </p:nvPr>
        </p:nvSpPr>
        <p:spPr>
          <a:xfrm flipH="1">
            <a:off x="725250" y="4056650"/>
            <a:ext cx="4617300" cy="39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100"/>
              <a:buNone/>
              <a:defRPr sz="1600">
                <a:solidFill>
                  <a:schemeClr val="accent2"/>
                </a:solidFill>
              </a:defRPr>
            </a:lvl1pPr>
            <a:lvl2pPr lvl="1" algn="ctr" rtl="0">
              <a:lnSpc>
                <a:spcPct val="100000"/>
              </a:lnSpc>
              <a:spcBef>
                <a:spcPts val="0"/>
              </a:spcBef>
              <a:spcAft>
                <a:spcPts val="0"/>
              </a:spcAft>
              <a:buClr>
                <a:schemeClr val="accent2"/>
              </a:buClr>
              <a:buSzPts val="2100"/>
              <a:buNone/>
              <a:defRPr sz="2100">
                <a:solidFill>
                  <a:schemeClr val="accent2"/>
                </a:solidFill>
              </a:defRPr>
            </a:lvl2pPr>
            <a:lvl3pPr lvl="2" algn="ctr" rtl="0">
              <a:lnSpc>
                <a:spcPct val="100000"/>
              </a:lnSpc>
              <a:spcBef>
                <a:spcPts val="0"/>
              </a:spcBef>
              <a:spcAft>
                <a:spcPts val="0"/>
              </a:spcAft>
              <a:buClr>
                <a:schemeClr val="accent2"/>
              </a:buClr>
              <a:buSzPts val="2100"/>
              <a:buNone/>
              <a:defRPr sz="2100">
                <a:solidFill>
                  <a:schemeClr val="accent2"/>
                </a:solidFill>
              </a:defRPr>
            </a:lvl3pPr>
            <a:lvl4pPr lvl="3" algn="ctr" rtl="0">
              <a:lnSpc>
                <a:spcPct val="100000"/>
              </a:lnSpc>
              <a:spcBef>
                <a:spcPts val="0"/>
              </a:spcBef>
              <a:spcAft>
                <a:spcPts val="0"/>
              </a:spcAft>
              <a:buClr>
                <a:schemeClr val="accent2"/>
              </a:buClr>
              <a:buSzPts val="2100"/>
              <a:buNone/>
              <a:defRPr sz="2100">
                <a:solidFill>
                  <a:schemeClr val="accent2"/>
                </a:solidFill>
              </a:defRPr>
            </a:lvl4pPr>
            <a:lvl5pPr lvl="4" algn="ctr" rtl="0">
              <a:lnSpc>
                <a:spcPct val="100000"/>
              </a:lnSpc>
              <a:spcBef>
                <a:spcPts val="0"/>
              </a:spcBef>
              <a:spcAft>
                <a:spcPts val="0"/>
              </a:spcAft>
              <a:buClr>
                <a:schemeClr val="accent2"/>
              </a:buClr>
              <a:buSzPts val="2100"/>
              <a:buNone/>
              <a:defRPr sz="2100">
                <a:solidFill>
                  <a:schemeClr val="accent2"/>
                </a:solidFill>
              </a:defRPr>
            </a:lvl5pPr>
            <a:lvl6pPr lvl="5" algn="ctr" rtl="0">
              <a:lnSpc>
                <a:spcPct val="100000"/>
              </a:lnSpc>
              <a:spcBef>
                <a:spcPts val="0"/>
              </a:spcBef>
              <a:spcAft>
                <a:spcPts val="0"/>
              </a:spcAft>
              <a:buClr>
                <a:schemeClr val="accent2"/>
              </a:buClr>
              <a:buSzPts val="2100"/>
              <a:buNone/>
              <a:defRPr sz="2100">
                <a:solidFill>
                  <a:schemeClr val="accent2"/>
                </a:solidFill>
              </a:defRPr>
            </a:lvl6pPr>
            <a:lvl7pPr lvl="6" algn="ctr" rtl="0">
              <a:lnSpc>
                <a:spcPct val="100000"/>
              </a:lnSpc>
              <a:spcBef>
                <a:spcPts val="0"/>
              </a:spcBef>
              <a:spcAft>
                <a:spcPts val="0"/>
              </a:spcAft>
              <a:buClr>
                <a:schemeClr val="accent2"/>
              </a:buClr>
              <a:buSzPts val="2100"/>
              <a:buNone/>
              <a:defRPr sz="2100">
                <a:solidFill>
                  <a:schemeClr val="accent2"/>
                </a:solidFill>
              </a:defRPr>
            </a:lvl7pPr>
            <a:lvl8pPr lvl="7" algn="ctr" rtl="0">
              <a:lnSpc>
                <a:spcPct val="100000"/>
              </a:lnSpc>
              <a:spcBef>
                <a:spcPts val="0"/>
              </a:spcBef>
              <a:spcAft>
                <a:spcPts val="0"/>
              </a:spcAft>
              <a:buClr>
                <a:schemeClr val="accent2"/>
              </a:buClr>
              <a:buSzPts val="2100"/>
              <a:buNone/>
              <a:defRPr sz="2100">
                <a:solidFill>
                  <a:schemeClr val="accent2"/>
                </a:solidFill>
              </a:defRPr>
            </a:lvl8pPr>
            <a:lvl9pPr lvl="8" algn="ctr" rtl="0">
              <a:lnSpc>
                <a:spcPct val="100000"/>
              </a:lnSpc>
              <a:spcBef>
                <a:spcPts val="0"/>
              </a:spcBef>
              <a:spcAft>
                <a:spcPts val="0"/>
              </a:spcAft>
              <a:buClr>
                <a:schemeClr val="accent2"/>
              </a:buClr>
              <a:buSzPts val="2100"/>
              <a:buNone/>
              <a:defRPr sz="2100">
                <a:solidFill>
                  <a:schemeClr val="accent2"/>
                </a:solidFill>
              </a:defRPr>
            </a:lvl9pPr>
          </a:lstStyle>
          <a:p>
            <a:endParaRPr/>
          </a:p>
        </p:txBody>
      </p:sp>
      <p:sp>
        <p:nvSpPr>
          <p:cNvPr id="17" name="Google Shape;17;p3"/>
          <p:cNvSpPr txBox="1">
            <a:spLocks noGrp="1"/>
          </p:cNvSpPr>
          <p:nvPr>
            <p:ph type="title" idx="2" hasCustomPrompt="1"/>
          </p:nvPr>
        </p:nvSpPr>
        <p:spPr>
          <a:xfrm flipH="1">
            <a:off x="725200" y="260650"/>
            <a:ext cx="2610900" cy="9405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2"/>
              </a:buClr>
              <a:buSzPts val="3600"/>
              <a:buNone/>
              <a:defRPr sz="6000" b="0">
                <a:solidFill>
                  <a:schemeClr val="accent2"/>
                </a:solidFill>
              </a:defRPr>
            </a:lvl1pPr>
            <a:lvl2pPr lvl="1"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p:nvPr/>
        </p:nvSpPr>
        <p:spPr>
          <a:xfrm rot="-9879004">
            <a:off x="789700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40"/>
        <p:cNvGrpSpPr/>
        <p:nvPr/>
      </p:nvGrpSpPr>
      <p:grpSpPr>
        <a:xfrm>
          <a:off x="0" y="0"/>
          <a:ext cx="0" cy="0"/>
          <a:chOff x="0" y="0"/>
          <a:chExt cx="0" cy="0"/>
        </a:xfrm>
      </p:grpSpPr>
      <p:grpSp>
        <p:nvGrpSpPr>
          <p:cNvPr id="41" name="Google Shape;41;p6"/>
          <p:cNvGrpSpPr/>
          <p:nvPr/>
        </p:nvGrpSpPr>
        <p:grpSpPr>
          <a:xfrm>
            <a:off x="-1372928" y="-1290725"/>
            <a:ext cx="11482118" cy="3788593"/>
            <a:chOff x="-1372928" y="-1290725"/>
            <a:chExt cx="11482118" cy="3788593"/>
          </a:xfrm>
        </p:grpSpPr>
        <p:sp>
          <p:nvSpPr>
            <p:cNvPr id="42" name="Google Shape;42;p6"/>
            <p:cNvSpPr/>
            <p:nvPr/>
          </p:nvSpPr>
          <p:spPr>
            <a:xfrm rot="5400000">
              <a:off x="4208750" y="-4244200"/>
              <a:ext cx="739200" cy="9188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rot="-4676987">
              <a:off x="4371824" y="-4113398"/>
              <a:ext cx="1860264" cy="9433938"/>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4743776">
              <a:off x="2504700" y="-4113383"/>
              <a:ext cx="1860248" cy="9433878"/>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4581301" y="2158766"/>
            <a:ext cx="3863100" cy="1765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2"/>
              </a:buClr>
              <a:buSzPts val="4200"/>
              <a:buNone/>
              <a:defRPr b="0">
                <a:solidFill>
                  <a:schemeClr val="accent2"/>
                </a:solidFill>
              </a:defRPr>
            </a:lvl1pPr>
            <a:lvl2pPr lvl="1" algn="ctr" rtl="0">
              <a:spcBef>
                <a:spcPts val="0"/>
              </a:spcBef>
              <a:spcAft>
                <a:spcPts val="0"/>
              </a:spcAft>
              <a:buClr>
                <a:schemeClr val="accent2"/>
              </a:buClr>
              <a:buSzPts val="4200"/>
              <a:buNone/>
              <a:defRPr sz="4200">
                <a:solidFill>
                  <a:schemeClr val="accent2"/>
                </a:solidFill>
              </a:defRPr>
            </a:lvl2pPr>
            <a:lvl3pPr lvl="2" algn="ctr" rtl="0">
              <a:spcBef>
                <a:spcPts val="0"/>
              </a:spcBef>
              <a:spcAft>
                <a:spcPts val="0"/>
              </a:spcAft>
              <a:buClr>
                <a:schemeClr val="accent2"/>
              </a:buClr>
              <a:buSzPts val="4200"/>
              <a:buNone/>
              <a:defRPr sz="4200">
                <a:solidFill>
                  <a:schemeClr val="accent2"/>
                </a:solidFill>
              </a:defRPr>
            </a:lvl3pPr>
            <a:lvl4pPr lvl="3" algn="ctr" rtl="0">
              <a:spcBef>
                <a:spcPts val="0"/>
              </a:spcBef>
              <a:spcAft>
                <a:spcPts val="0"/>
              </a:spcAft>
              <a:buClr>
                <a:schemeClr val="accent2"/>
              </a:buClr>
              <a:buSzPts val="4200"/>
              <a:buNone/>
              <a:defRPr sz="4200">
                <a:solidFill>
                  <a:schemeClr val="accent2"/>
                </a:solidFill>
              </a:defRPr>
            </a:lvl4pPr>
            <a:lvl5pPr lvl="4" algn="ctr" rtl="0">
              <a:spcBef>
                <a:spcPts val="0"/>
              </a:spcBef>
              <a:spcAft>
                <a:spcPts val="0"/>
              </a:spcAft>
              <a:buClr>
                <a:schemeClr val="accent2"/>
              </a:buClr>
              <a:buSzPts val="4200"/>
              <a:buNone/>
              <a:defRPr sz="4200">
                <a:solidFill>
                  <a:schemeClr val="accent2"/>
                </a:solidFill>
              </a:defRPr>
            </a:lvl5pPr>
            <a:lvl6pPr lvl="5" algn="ctr" rtl="0">
              <a:spcBef>
                <a:spcPts val="0"/>
              </a:spcBef>
              <a:spcAft>
                <a:spcPts val="0"/>
              </a:spcAft>
              <a:buClr>
                <a:schemeClr val="accent2"/>
              </a:buClr>
              <a:buSzPts val="4200"/>
              <a:buNone/>
              <a:defRPr sz="4200">
                <a:solidFill>
                  <a:schemeClr val="accent2"/>
                </a:solidFill>
              </a:defRPr>
            </a:lvl6pPr>
            <a:lvl7pPr lvl="6" algn="ctr" rtl="0">
              <a:spcBef>
                <a:spcPts val="0"/>
              </a:spcBef>
              <a:spcAft>
                <a:spcPts val="0"/>
              </a:spcAft>
              <a:buClr>
                <a:schemeClr val="accent2"/>
              </a:buClr>
              <a:buSzPts val="4200"/>
              <a:buNone/>
              <a:defRPr sz="4200">
                <a:solidFill>
                  <a:schemeClr val="accent2"/>
                </a:solidFill>
              </a:defRPr>
            </a:lvl7pPr>
            <a:lvl8pPr lvl="7" algn="ctr" rtl="0">
              <a:spcBef>
                <a:spcPts val="0"/>
              </a:spcBef>
              <a:spcAft>
                <a:spcPts val="0"/>
              </a:spcAft>
              <a:buClr>
                <a:schemeClr val="accent2"/>
              </a:buClr>
              <a:buSzPts val="4200"/>
              <a:buNone/>
              <a:defRPr sz="4200">
                <a:solidFill>
                  <a:schemeClr val="accent2"/>
                </a:solidFill>
              </a:defRPr>
            </a:lvl8pPr>
            <a:lvl9pPr lvl="8" algn="ctr" rtl="0">
              <a:spcBef>
                <a:spcPts val="0"/>
              </a:spcBef>
              <a:spcAft>
                <a:spcPts val="0"/>
              </a:spcAft>
              <a:buClr>
                <a:schemeClr val="accent2"/>
              </a:buClr>
              <a:buSzPts val="4200"/>
              <a:buNone/>
              <a:defRPr sz="4200">
                <a:solidFill>
                  <a:schemeClr val="accent2"/>
                </a:solidFill>
              </a:defRPr>
            </a:lvl9pPr>
          </a:lstStyle>
          <a:p>
            <a:endParaRPr/>
          </a:p>
        </p:txBody>
      </p:sp>
      <p:sp>
        <p:nvSpPr>
          <p:cNvPr id="57" name="Google Shape;57;p9"/>
          <p:cNvSpPr txBox="1">
            <a:spLocks noGrp="1"/>
          </p:cNvSpPr>
          <p:nvPr>
            <p:ph type="subTitle" idx="1"/>
          </p:nvPr>
        </p:nvSpPr>
        <p:spPr>
          <a:xfrm>
            <a:off x="3827126" y="4056650"/>
            <a:ext cx="4617300" cy="39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100"/>
              <a:buNone/>
              <a:defRPr sz="1600">
                <a:solidFill>
                  <a:schemeClr val="accent2"/>
                </a:solidFill>
              </a:defRPr>
            </a:lvl1pPr>
            <a:lvl2pPr lvl="1" algn="ctr" rtl="0">
              <a:lnSpc>
                <a:spcPct val="100000"/>
              </a:lnSpc>
              <a:spcBef>
                <a:spcPts val="0"/>
              </a:spcBef>
              <a:spcAft>
                <a:spcPts val="0"/>
              </a:spcAft>
              <a:buClr>
                <a:schemeClr val="accent2"/>
              </a:buClr>
              <a:buSzPts val="2100"/>
              <a:buNone/>
              <a:defRPr sz="2100">
                <a:solidFill>
                  <a:schemeClr val="accent2"/>
                </a:solidFill>
              </a:defRPr>
            </a:lvl2pPr>
            <a:lvl3pPr lvl="2" algn="ctr" rtl="0">
              <a:lnSpc>
                <a:spcPct val="100000"/>
              </a:lnSpc>
              <a:spcBef>
                <a:spcPts val="0"/>
              </a:spcBef>
              <a:spcAft>
                <a:spcPts val="0"/>
              </a:spcAft>
              <a:buClr>
                <a:schemeClr val="accent2"/>
              </a:buClr>
              <a:buSzPts val="2100"/>
              <a:buNone/>
              <a:defRPr sz="2100">
                <a:solidFill>
                  <a:schemeClr val="accent2"/>
                </a:solidFill>
              </a:defRPr>
            </a:lvl3pPr>
            <a:lvl4pPr lvl="3" algn="ctr" rtl="0">
              <a:lnSpc>
                <a:spcPct val="100000"/>
              </a:lnSpc>
              <a:spcBef>
                <a:spcPts val="0"/>
              </a:spcBef>
              <a:spcAft>
                <a:spcPts val="0"/>
              </a:spcAft>
              <a:buClr>
                <a:schemeClr val="accent2"/>
              </a:buClr>
              <a:buSzPts val="2100"/>
              <a:buNone/>
              <a:defRPr sz="2100">
                <a:solidFill>
                  <a:schemeClr val="accent2"/>
                </a:solidFill>
              </a:defRPr>
            </a:lvl4pPr>
            <a:lvl5pPr lvl="4" algn="ctr" rtl="0">
              <a:lnSpc>
                <a:spcPct val="100000"/>
              </a:lnSpc>
              <a:spcBef>
                <a:spcPts val="0"/>
              </a:spcBef>
              <a:spcAft>
                <a:spcPts val="0"/>
              </a:spcAft>
              <a:buClr>
                <a:schemeClr val="accent2"/>
              </a:buClr>
              <a:buSzPts val="2100"/>
              <a:buNone/>
              <a:defRPr sz="2100">
                <a:solidFill>
                  <a:schemeClr val="accent2"/>
                </a:solidFill>
              </a:defRPr>
            </a:lvl5pPr>
            <a:lvl6pPr lvl="5" algn="ctr" rtl="0">
              <a:lnSpc>
                <a:spcPct val="100000"/>
              </a:lnSpc>
              <a:spcBef>
                <a:spcPts val="0"/>
              </a:spcBef>
              <a:spcAft>
                <a:spcPts val="0"/>
              </a:spcAft>
              <a:buClr>
                <a:schemeClr val="accent2"/>
              </a:buClr>
              <a:buSzPts val="2100"/>
              <a:buNone/>
              <a:defRPr sz="2100">
                <a:solidFill>
                  <a:schemeClr val="accent2"/>
                </a:solidFill>
              </a:defRPr>
            </a:lvl6pPr>
            <a:lvl7pPr lvl="6" algn="ctr" rtl="0">
              <a:lnSpc>
                <a:spcPct val="100000"/>
              </a:lnSpc>
              <a:spcBef>
                <a:spcPts val="0"/>
              </a:spcBef>
              <a:spcAft>
                <a:spcPts val="0"/>
              </a:spcAft>
              <a:buClr>
                <a:schemeClr val="accent2"/>
              </a:buClr>
              <a:buSzPts val="2100"/>
              <a:buNone/>
              <a:defRPr sz="2100">
                <a:solidFill>
                  <a:schemeClr val="accent2"/>
                </a:solidFill>
              </a:defRPr>
            </a:lvl7pPr>
            <a:lvl8pPr lvl="7" algn="ctr" rtl="0">
              <a:lnSpc>
                <a:spcPct val="100000"/>
              </a:lnSpc>
              <a:spcBef>
                <a:spcPts val="0"/>
              </a:spcBef>
              <a:spcAft>
                <a:spcPts val="0"/>
              </a:spcAft>
              <a:buClr>
                <a:schemeClr val="accent2"/>
              </a:buClr>
              <a:buSzPts val="2100"/>
              <a:buNone/>
              <a:defRPr sz="2100">
                <a:solidFill>
                  <a:schemeClr val="accent2"/>
                </a:solidFill>
              </a:defRPr>
            </a:lvl8pPr>
            <a:lvl9pPr lvl="8" algn="ctr" rtl="0">
              <a:lnSpc>
                <a:spcPct val="100000"/>
              </a:lnSpc>
              <a:spcBef>
                <a:spcPts val="0"/>
              </a:spcBef>
              <a:spcAft>
                <a:spcPts val="0"/>
              </a:spcAft>
              <a:buClr>
                <a:schemeClr val="accent2"/>
              </a:buClr>
              <a:buSzPts val="2100"/>
              <a:buNone/>
              <a:defRPr sz="2100">
                <a:solidFill>
                  <a:schemeClr val="accent2"/>
                </a:solidFill>
              </a:defRPr>
            </a:lvl9pPr>
          </a:lstStyle>
          <a:p>
            <a:endParaRPr/>
          </a:p>
        </p:txBody>
      </p:sp>
      <p:sp>
        <p:nvSpPr>
          <p:cNvPr id="58" name="Google Shape;58;p9"/>
          <p:cNvSpPr txBox="1">
            <a:spLocks noGrp="1"/>
          </p:cNvSpPr>
          <p:nvPr>
            <p:ph type="title" idx="2" hasCustomPrompt="1"/>
          </p:nvPr>
        </p:nvSpPr>
        <p:spPr>
          <a:xfrm>
            <a:off x="5833576" y="260650"/>
            <a:ext cx="2610900" cy="9405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2"/>
              </a:buClr>
              <a:buSzPts val="3600"/>
              <a:buNone/>
              <a:defRPr sz="6000" b="0">
                <a:solidFill>
                  <a:schemeClr val="accent2"/>
                </a:solidFill>
              </a:defRPr>
            </a:lvl1pPr>
            <a:lvl2pPr lvl="1"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59" name="Google Shape;59;p9"/>
          <p:cNvSpPr/>
          <p:nvPr/>
        </p:nvSpPr>
        <p:spPr>
          <a:xfrm rot="9879004" flipH="1">
            <a:off x="-867313" y="-64020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lt1"/>
        </a:solidFill>
        <a:effectLst/>
      </p:bgPr>
    </p:bg>
    <p:spTree>
      <p:nvGrpSpPr>
        <p:cNvPr id="1" name="Shape 72"/>
        <p:cNvGrpSpPr/>
        <p:nvPr/>
      </p:nvGrpSpPr>
      <p:grpSpPr>
        <a:xfrm>
          <a:off x="0" y="0"/>
          <a:ext cx="0" cy="0"/>
          <a:chOff x="0" y="0"/>
          <a:chExt cx="0" cy="0"/>
        </a:xfrm>
      </p:grpSpPr>
      <p:grpSp>
        <p:nvGrpSpPr>
          <p:cNvPr id="73" name="Google Shape;73;p12"/>
          <p:cNvGrpSpPr/>
          <p:nvPr/>
        </p:nvGrpSpPr>
        <p:grpSpPr>
          <a:xfrm>
            <a:off x="33113" y="-774408"/>
            <a:ext cx="9083529" cy="7583614"/>
            <a:chOff x="33113" y="-774408"/>
            <a:chExt cx="9083529" cy="7583614"/>
          </a:xfrm>
        </p:grpSpPr>
        <p:sp>
          <p:nvSpPr>
            <p:cNvPr id="74" name="Google Shape;74;p12"/>
            <p:cNvSpPr/>
            <p:nvPr/>
          </p:nvSpPr>
          <p:spPr>
            <a:xfrm>
              <a:off x="2029700" y="-3475"/>
              <a:ext cx="5017800" cy="519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12"/>
            <p:cNvGrpSpPr/>
            <p:nvPr/>
          </p:nvGrpSpPr>
          <p:grpSpPr>
            <a:xfrm flipH="1">
              <a:off x="5195687" y="-617058"/>
              <a:ext cx="3920954" cy="7426264"/>
              <a:chOff x="2810705" y="-617058"/>
              <a:chExt cx="3920954" cy="7426264"/>
            </a:xfrm>
          </p:grpSpPr>
          <p:sp>
            <p:nvSpPr>
              <p:cNvPr id="76" name="Google Shape;76;p12"/>
              <p:cNvSpPr/>
              <p:nvPr/>
            </p:nvSpPr>
            <p:spPr>
              <a:xfrm rot="-9879004">
                <a:off x="3715625"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2"/>
              <p:cNvSpPr/>
              <p:nvPr/>
            </p:nvSpPr>
            <p:spPr>
              <a:xfrm>
                <a:off x="4758675" y="-10650"/>
                <a:ext cx="4218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12"/>
            <p:cNvSpPr/>
            <p:nvPr/>
          </p:nvSpPr>
          <p:spPr>
            <a:xfrm rot="-920996" flipH="1">
              <a:off x="938032" y="-62200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12"/>
          <p:cNvSpPr txBox="1">
            <a:spLocks noGrp="1"/>
          </p:cNvSpPr>
          <p:nvPr>
            <p:ph type="ctrTitle"/>
          </p:nvPr>
        </p:nvSpPr>
        <p:spPr>
          <a:xfrm>
            <a:off x="2167800" y="6546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80" name="Google Shape;80;p12"/>
          <p:cNvSpPr txBox="1">
            <a:spLocks noGrp="1"/>
          </p:cNvSpPr>
          <p:nvPr>
            <p:ph type="subTitle" idx="1"/>
          </p:nvPr>
        </p:nvSpPr>
        <p:spPr>
          <a:xfrm flipH="1">
            <a:off x="2483630" y="10042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2"/>
          <p:cNvSpPr txBox="1">
            <a:spLocks noGrp="1"/>
          </p:cNvSpPr>
          <p:nvPr>
            <p:ph type="subTitle" idx="2"/>
          </p:nvPr>
        </p:nvSpPr>
        <p:spPr>
          <a:xfrm flipH="1">
            <a:off x="2483630" y="20921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2"/>
          <p:cNvSpPr txBox="1">
            <a:spLocks noGrp="1"/>
          </p:cNvSpPr>
          <p:nvPr>
            <p:ph type="subTitle" idx="3"/>
          </p:nvPr>
        </p:nvSpPr>
        <p:spPr>
          <a:xfrm flipH="1">
            <a:off x="2483630" y="31800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2"/>
          <p:cNvSpPr txBox="1">
            <a:spLocks noGrp="1"/>
          </p:cNvSpPr>
          <p:nvPr>
            <p:ph type="subTitle" idx="4"/>
          </p:nvPr>
        </p:nvSpPr>
        <p:spPr>
          <a:xfrm flipH="1">
            <a:off x="2483630" y="42679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2"/>
          <p:cNvSpPr txBox="1">
            <a:spLocks noGrp="1"/>
          </p:cNvSpPr>
          <p:nvPr>
            <p:ph type="ctrTitle" idx="5"/>
          </p:nvPr>
        </p:nvSpPr>
        <p:spPr>
          <a:xfrm>
            <a:off x="2167800" y="17387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85" name="Google Shape;85;p12"/>
          <p:cNvSpPr txBox="1">
            <a:spLocks noGrp="1"/>
          </p:cNvSpPr>
          <p:nvPr>
            <p:ph type="ctrTitle" idx="6"/>
          </p:nvPr>
        </p:nvSpPr>
        <p:spPr>
          <a:xfrm>
            <a:off x="2167800" y="28228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86" name="Google Shape;86;p12"/>
          <p:cNvSpPr txBox="1">
            <a:spLocks noGrp="1"/>
          </p:cNvSpPr>
          <p:nvPr>
            <p:ph type="ctrTitle" idx="7"/>
          </p:nvPr>
        </p:nvSpPr>
        <p:spPr>
          <a:xfrm>
            <a:off x="2167800" y="39069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633">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itle">
  <p:cSld name="MAIN_POINT_1">
    <p:bg>
      <p:bgPr>
        <a:solidFill>
          <a:schemeClr val="lt1"/>
        </a:solidFill>
        <a:effectLst/>
      </p:bgPr>
    </p:bg>
    <p:spTree>
      <p:nvGrpSpPr>
        <p:cNvPr id="1" name="Shape 93"/>
        <p:cNvGrpSpPr/>
        <p:nvPr/>
      </p:nvGrpSpPr>
      <p:grpSpPr>
        <a:xfrm>
          <a:off x="0" y="0"/>
          <a:ext cx="0" cy="0"/>
          <a:chOff x="0" y="0"/>
          <a:chExt cx="0" cy="0"/>
        </a:xfrm>
      </p:grpSpPr>
      <p:sp>
        <p:nvSpPr>
          <p:cNvPr id="94" name="Google Shape;94;p15"/>
          <p:cNvSpPr txBox="1">
            <a:spLocks noGrp="1"/>
          </p:cNvSpPr>
          <p:nvPr>
            <p:ph type="title"/>
          </p:nvPr>
        </p:nvSpPr>
        <p:spPr>
          <a:xfrm>
            <a:off x="5477900" y="543700"/>
            <a:ext cx="2966700" cy="22509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4800"/>
              <a:buNone/>
              <a:defRPr sz="6000" b="0">
                <a:solidFill>
                  <a:schemeClr val="accent2"/>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
  <p:cSld name="CUSTOM_1_1">
    <p:bg>
      <p:bgPr>
        <a:solidFill>
          <a:schemeClr val="lt1"/>
        </a:solidFill>
        <a:effectLst/>
      </p:bgPr>
    </p:bg>
    <p:spTree>
      <p:nvGrpSpPr>
        <p:cNvPr id="1" name="Shape 95"/>
        <p:cNvGrpSpPr/>
        <p:nvPr/>
      </p:nvGrpSpPr>
      <p:grpSpPr>
        <a:xfrm>
          <a:off x="0" y="0"/>
          <a:ext cx="0" cy="0"/>
          <a:chOff x="0" y="0"/>
          <a:chExt cx="0" cy="0"/>
        </a:xfrm>
      </p:grpSpPr>
      <p:grpSp>
        <p:nvGrpSpPr>
          <p:cNvPr id="96" name="Google Shape;96;p16"/>
          <p:cNvGrpSpPr/>
          <p:nvPr/>
        </p:nvGrpSpPr>
        <p:grpSpPr>
          <a:xfrm>
            <a:off x="1320130" y="-607983"/>
            <a:ext cx="7836320" cy="7426264"/>
            <a:chOff x="1320130" y="-607983"/>
            <a:chExt cx="7836320" cy="7426264"/>
          </a:xfrm>
        </p:grpSpPr>
        <p:sp>
          <p:nvSpPr>
            <p:cNvPr id="97" name="Google Shape;97;p16"/>
            <p:cNvSpPr/>
            <p:nvPr/>
          </p:nvSpPr>
          <p:spPr>
            <a:xfrm rot="-9879004">
              <a:off x="2225050" y="-455584"/>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p:nvPr/>
          </p:nvSpPr>
          <p:spPr>
            <a:xfrm>
              <a:off x="3367950" y="-3475"/>
              <a:ext cx="57885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16"/>
          <p:cNvSpPr txBox="1">
            <a:spLocks noGrp="1"/>
          </p:cNvSpPr>
          <p:nvPr>
            <p:ph type="ctrTitle"/>
          </p:nvPr>
        </p:nvSpPr>
        <p:spPr>
          <a:xfrm>
            <a:off x="3874925" y="369175"/>
            <a:ext cx="4558500" cy="8349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00" name="Google Shape;100;p16"/>
          <p:cNvSpPr txBox="1">
            <a:spLocks noGrp="1"/>
          </p:cNvSpPr>
          <p:nvPr>
            <p:ph type="subTitle" idx="1"/>
          </p:nvPr>
        </p:nvSpPr>
        <p:spPr>
          <a:xfrm>
            <a:off x="3874927" y="2157208"/>
            <a:ext cx="697800" cy="7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400">
                <a:solidFill>
                  <a:schemeClr val="lt1"/>
                </a:solidFill>
                <a:latin typeface="Bebas Neue"/>
                <a:ea typeface="Bebas Neue"/>
                <a:cs typeface="Bebas Neue"/>
                <a:sym typeface="Bebas Neue"/>
              </a:defRPr>
            </a:lvl1pPr>
            <a:lvl2pPr lvl="1" algn="r" rtl="0">
              <a:lnSpc>
                <a:spcPct val="100000"/>
              </a:lnSpc>
              <a:spcBef>
                <a:spcPts val="1600"/>
              </a:spcBef>
              <a:spcAft>
                <a:spcPts val="0"/>
              </a:spcAft>
              <a:buNone/>
              <a:defRPr sz="2400">
                <a:solidFill>
                  <a:schemeClr val="lt1"/>
                </a:solidFill>
                <a:latin typeface="Bebas Neue"/>
                <a:ea typeface="Bebas Neue"/>
                <a:cs typeface="Bebas Neue"/>
                <a:sym typeface="Bebas Neue"/>
              </a:defRPr>
            </a:lvl2pPr>
            <a:lvl3pPr lvl="2" algn="r" rtl="0">
              <a:lnSpc>
                <a:spcPct val="100000"/>
              </a:lnSpc>
              <a:spcBef>
                <a:spcPts val="1600"/>
              </a:spcBef>
              <a:spcAft>
                <a:spcPts val="0"/>
              </a:spcAft>
              <a:buNone/>
              <a:defRPr sz="2400">
                <a:solidFill>
                  <a:schemeClr val="lt1"/>
                </a:solidFill>
                <a:latin typeface="Bebas Neue"/>
                <a:ea typeface="Bebas Neue"/>
                <a:cs typeface="Bebas Neue"/>
                <a:sym typeface="Bebas Neue"/>
              </a:defRPr>
            </a:lvl3pPr>
            <a:lvl4pPr lvl="3" algn="r" rtl="0">
              <a:lnSpc>
                <a:spcPct val="100000"/>
              </a:lnSpc>
              <a:spcBef>
                <a:spcPts val="1600"/>
              </a:spcBef>
              <a:spcAft>
                <a:spcPts val="0"/>
              </a:spcAft>
              <a:buNone/>
              <a:defRPr sz="2400">
                <a:solidFill>
                  <a:schemeClr val="lt1"/>
                </a:solidFill>
                <a:latin typeface="Bebas Neue"/>
                <a:ea typeface="Bebas Neue"/>
                <a:cs typeface="Bebas Neue"/>
                <a:sym typeface="Bebas Neue"/>
              </a:defRPr>
            </a:lvl4pPr>
            <a:lvl5pPr lvl="4" algn="r" rtl="0">
              <a:lnSpc>
                <a:spcPct val="100000"/>
              </a:lnSpc>
              <a:spcBef>
                <a:spcPts val="1600"/>
              </a:spcBef>
              <a:spcAft>
                <a:spcPts val="0"/>
              </a:spcAft>
              <a:buNone/>
              <a:defRPr sz="2400">
                <a:solidFill>
                  <a:schemeClr val="lt1"/>
                </a:solidFill>
                <a:latin typeface="Bebas Neue"/>
                <a:ea typeface="Bebas Neue"/>
                <a:cs typeface="Bebas Neue"/>
                <a:sym typeface="Bebas Neue"/>
              </a:defRPr>
            </a:lvl5pPr>
            <a:lvl6pPr lvl="5" algn="r" rtl="0">
              <a:lnSpc>
                <a:spcPct val="100000"/>
              </a:lnSpc>
              <a:spcBef>
                <a:spcPts val="1600"/>
              </a:spcBef>
              <a:spcAft>
                <a:spcPts val="0"/>
              </a:spcAft>
              <a:buNone/>
              <a:defRPr sz="2400">
                <a:solidFill>
                  <a:schemeClr val="lt1"/>
                </a:solidFill>
                <a:latin typeface="Bebas Neue"/>
                <a:ea typeface="Bebas Neue"/>
                <a:cs typeface="Bebas Neue"/>
                <a:sym typeface="Bebas Neue"/>
              </a:defRPr>
            </a:lvl6pPr>
            <a:lvl7pPr lvl="6" algn="r" rtl="0">
              <a:lnSpc>
                <a:spcPct val="100000"/>
              </a:lnSpc>
              <a:spcBef>
                <a:spcPts val="1600"/>
              </a:spcBef>
              <a:spcAft>
                <a:spcPts val="0"/>
              </a:spcAft>
              <a:buNone/>
              <a:defRPr sz="2400">
                <a:solidFill>
                  <a:schemeClr val="lt1"/>
                </a:solidFill>
                <a:latin typeface="Bebas Neue"/>
                <a:ea typeface="Bebas Neue"/>
                <a:cs typeface="Bebas Neue"/>
                <a:sym typeface="Bebas Neue"/>
              </a:defRPr>
            </a:lvl7pPr>
            <a:lvl8pPr lvl="7" algn="r" rtl="0">
              <a:lnSpc>
                <a:spcPct val="100000"/>
              </a:lnSpc>
              <a:spcBef>
                <a:spcPts val="1600"/>
              </a:spcBef>
              <a:spcAft>
                <a:spcPts val="0"/>
              </a:spcAft>
              <a:buNone/>
              <a:defRPr sz="2400">
                <a:solidFill>
                  <a:schemeClr val="lt1"/>
                </a:solidFill>
                <a:latin typeface="Bebas Neue"/>
                <a:ea typeface="Bebas Neue"/>
                <a:cs typeface="Bebas Neue"/>
                <a:sym typeface="Bebas Neue"/>
              </a:defRPr>
            </a:lvl8pPr>
            <a:lvl9pPr lvl="8" algn="r" rtl="0">
              <a:lnSpc>
                <a:spcPct val="100000"/>
              </a:lnSpc>
              <a:spcBef>
                <a:spcPts val="1600"/>
              </a:spcBef>
              <a:spcAft>
                <a:spcPts val="1600"/>
              </a:spcAft>
              <a:buNone/>
              <a:defRPr sz="2400">
                <a:solidFill>
                  <a:schemeClr val="lt1"/>
                </a:solidFill>
                <a:latin typeface="Bebas Neue"/>
                <a:ea typeface="Bebas Neue"/>
                <a:cs typeface="Bebas Neue"/>
                <a:sym typeface="Bebas Neue"/>
              </a:defRPr>
            </a:lvl9pPr>
          </a:lstStyle>
          <a:p>
            <a:endParaRPr/>
          </a:p>
        </p:txBody>
      </p:sp>
      <p:sp>
        <p:nvSpPr>
          <p:cNvPr id="101" name="Google Shape;101;p16"/>
          <p:cNvSpPr txBox="1">
            <a:spLocks noGrp="1"/>
          </p:cNvSpPr>
          <p:nvPr>
            <p:ph type="subTitle" idx="2"/>
          </p:nvPr>
        </p:nvSpPr>
        <p:spPr>
          <a:xfrm>
            <a:off x="3874927" y="2954974"/>
            <a:ext cx="697800" cy="7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400">
                <a:solidFill>
                  <a:schemeClr val="lt1"/>
                </a:solidFill>
                <a:latin typeface="Bebas Neue"/>
                <a:ea typeface="Bebas Neue"/>
                <a:cs typeface="Bebas Neue"/>
                <a:sym typeface="Bebas Neue"/>
              </a:defRPr>
            </a:lvl1pPr>
            <a:lvl2pPr lvl="1" algn="r" rtl="0">
              <a:lnSpc>
                <a:spcPct val="100000"/>
              </a:lnSpc>
              <a:spcBef>
                <a:spcPts val="1600"/>
              </a:spcBef>
              <a:spcAft>
                <a:spcPts val="0"/>
              </a:spcAft>
              <a:buNone/>
              <a:defRPr sz="2400">
                <a:solidFill>
                  <a:schemeClr val="lt1"/>
                </a:solidFill>
                <a:latin typeface="Bebas Neue"/>
                <a:ea typeface="Bebas Neue"/>
                <a:cs typeface="Bebas Neue"/>
                <a:sym typeface="Bebas Neue"/>
              </a:defRPr>
            </a:lvl2pPr>
            <a:lvl3pPr lvl="2" algn="r" rtl="0">
              <a:lnSpc>
                <a:spcPct val="100000"/>
              </a:lnSpc>
              <a:spcBef>
                <a:spcPts val="1600"/>
              </a:spcBef>
              <a:spcAft>
                <a:spcPts val="0"/>
              </a:spcAft>
              <a:buNone/>
              <a:defRPr sz="2400">
                <a:solidFill>
                  <a:schemeClr val="lt1"/>
                </a:solidFill>
                <a:latin typeface="Bebas Neue"/>
                <a:ea typeface="Bebas Neue"/>
                <a:cs typeface="Bebas Neue"/>
                <a:sym typeface="Bebas Neue"/>
              </a:defRPr>
            </a:lvl3pPr>
            <a:lvl4pPr lvl="3" algn="r" rtl="0">
              <a:lnSpc>
                <a:spcPct val="100000"/>
              </a:lnSpc>
              <a:spcBef>
                <a:spcPts val="1600"/>
              </a:spcBef>
              <a:spcAft>
                <a:spcPts val="0"/>
              </a:spcAft>
              <a:buNone/>
              <a:defRPr sz="2400">
                <a:solidFill>
                  <a:schemeClr val="lt1"/>
                </a:solidFill>
                <a:latin typeface="Bebas Neue"/>
                <a:ea typeface="Bebas Neue"/>
                <a:cs typeface="Bebas Neue"/>
                <a:sym typeface="Bebas Neue"/>
              </a:defRPr>
            </a:lvl4pPr>
            <a:lvl5pPr lvl="4" algn="r" rtl="0">
              <a:lnSpc>
                <a:spcPct val="100000"/>
              </a:lnSpc>
              <a:spcBef>
                <a:spcPts val="1600"/>
              </a:spcBef>
              <a:spcAft>
                <a:spcPts val="0"/>
              </a:spcAft>
              <a:buNone/>
              <a:defRPr sz="2400">
                <a:solidFill>
                  <a:schemeClr val="lt1"/>
                </a:solidFill>
                <a:latin typeface="Bebas Neue"/>
                <a:ea typeface="Bebas Neue"/>
                <a:cs typeface="Bebas Neue"/>
                <a:sym typeface="Bebas Neue"/>
              </a:defRPr>
            </a:lvl5pPr>
            <a:lvl6pPr lvl="5" algn="r" rtl="0">
              <a:lnSpc>
                <a:spcPct val="100000"/>
              </a:lnSpc>
              <a:spcBef>
                <a:spcPts val="1600"/>
              </a:spcBef>
              <a:spcAft>
                <a:spcPts val="0"/>
              </a:spcAft>
              <a:buNone/>
              <a:defRPr sz="2400">
                <a:solidFill>
                  <a:schemeClr val="lt1"/>
                </a:solidFill>
                <a:latin typeface="Bebas Neue"/>
                <a:ea typeface="Bebas Neue"/>
                <a:cs typeface="Bebas Neue"/>
                <a:sym typeface="Bebas Neue"/>
              </a:defRPr>
            </a:lvl6pPr>
            <a:lvl7pPr lvl="6" algn="r" rtl="0">
              <a:lnSpc>
                <a:spcPct val="100000"/>
              </a:lnSpc>
              <a:spcBef>
                <a:spcPts val="1600"/>
              </a:spcBef>
              <a:spcAft>
                <a:spcPts val="0"/>
              </a:spcAft>
              <a:buNone/>
              <a:defRPr sz="2400">
                <a:solidFill>
                  <a:schemeClr val="lt1"/>
                </a:solidFill>
                <a:latin typeface="Bebas Neue"/>
                <a:ea typeface="Bebas Neue"/>
                <a:cs typeface="Bebas Neue"/>
                <a:sym typeface="Bebas Neue"/>
              </a:defRPr>
            </a:lvl7pPr>
            <a:lvl8pPr lvl="7" algn="r" rtl="0">
              <a:lnSpc>
                <a:spcPct val="100000"/>
              </a:lnSpc>
              <a:spcBef>
                <a:spcPts val="1600"/>
              </a:spcBef>
              <a:spcAft>
                <a:spcPts val="0"/>
              </a:spcAft>
              <a:buNone/>
              <a:defRPr sz="2400">
                <a:solidFill>
                  <a:schemeClr val="lt1"/>
                </a:solidFill>
                <a:latin typeface="Bebas Neue"/>
                <a:ea typeface="Bebas Neue"/>
                <a:cs typeface="Bebas Neue"/>
                <a:sym typeface="Bebas Neue"/>
              </a:defRPr>
            </a:lvl8pPr>
            <a:lvl9pPr lvl="8" algn="r" rtl="0">
              <a:lnSpc>
                <a:spcPct val="100000"/>
              </a:lnSpc>
              <a:spcBef>
                <a:spcPts val="1600"/>
              </a:spcBef>
              <a:spcAft>
                <a:spcPts val="1600"/>
              </a:spcAft>
              <a:buNone/>
              <a:defRPr sz="2400">
                <a:solidFill>
                  <a:schemeClr val="lt1"/>
                </a:solidFill>
                <a:latin typeface="Bebas Neue"/>
                <a:ea typeface="Bebas Neue"/>
                <a:cs typeface="Bebas Neue"/>
                <a:sym typeface="Bebas Neue"/>
              </a:defRPr>
            </a:lvl9pPr>
          </a:lstStyle>
          <a:p>
            <a:endParaRPr/>
          </a:p>
        </p:txBody>
      </p:sp>
      <p:sp>
        <p:nvSpPr>
          <p:cNvPr id="102" name="Google Shape;102;p16"/>
          <p:cNvSpPr txBox="1">
            <a:spLocks noGrp="1"/>
          </p:cNvSpPr>
          <p:nvPr>
            <p:ph type="subTitle" idx="3"/>
          </p:nvPr>
        </p:nvSpPr>
        <p:spPr>
          <a:xfrm>
            <a:off x="3874927" y="1359442"/>
            <a:ext cx="697800" cy="7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400">
                <a:solidFill>
                  <a:schemeClr val="lt1"/>
                </a:solidFill>
                <a:latin typeface="Bebas Neue"/>
                <a:ea typeface="Bebas Neue"/>
                <a:cs typeface="Bebas Neue"/>
                <a:sym typeface="Bebas Neue"/>
              </a:defRPr>
            </a:lvl1pPr>
            <a:lvl2pPr lvl="1" algn="r" rtl="0">
              <a:lnSpc>
                <a:spcPct val="100000"/>
              </a:lnSpc>
              <a:spcBef>
                <a:spcPts val="1600"/>
              </a:spcBef>
              <a:spcAft>
                <a:spcPts val="0"/>
              </a:spcAft>
              <a:buNone/>
              <a:defRPr sz="2400">
                <a:solidFill>
                  <a:schemeClr val="lt1"/>
                </a:solidFill>
                <a:latin typeface="Bebas Neue"/>
                <a:ea typeface="Bebas Neue"/>
                <a:cs typeface="Bebas Neue"/>
                <a:sym typeface="Bebas Neue"/>
              </a:defRPr>
            </a:lvl2pPr>
            <a:lvl3pPr lvl="2" algn="r" rtl="0">
              <a:lnSpc>
                <a:spcPct val="100000"/>
              </a:lnSpc>
              <a:spcBef>
                <a:spcPts val="1600"/>
              </a:spcBef>
              <a:spcAft>
                <a:spcPts val="0"/>
              </a:spcAft>
              <a:buNone/>
              <a:defRPr sz="2400">
                <a:solidFill>
                  <a:schemeClr val="lt1"/>
                </a:solidFill>
                <a:latin typeface="Bebas Neue"/>
                <a:ea typeface="Bebas Neue"/>
                <a:cs typeface="Bebas Neue"/>
                <a:sym typeface="Bebas Neue"/>
              </a:defRPr>
            </a:lvl3pPr>
            <a:lvl4pPr lvl="3" algn="r" rtl="0">
              <a:lnSpc>
                <a:spcPct val="100000"/>
              </a:lnSpc>
              <a:spcBef>
                <a:spcPts val="1600"/>
              </a:spcBef>
              <a:spcAft>
                <a:spcPts val="0"/>
              </a:spcAft>
              <a:buNone/>
              <a:defRPr sz="2400">
                <a:solidFill>
                  <a:schemeClr val="lt1"/>
                </a:solidFill>
                <a:latin typeface="Bebas Neue"/>
                <a:ea typeface="Bebas Neue"/>
                <a:cs typeface="Bebas Neue"/>
                <a:sym typeface="Bebas Neue"/>
              </a:defRPr>
            </a:lvl4pPr>
            <a:lvl5pPr lvl="4" algn="r" rtl="0">
              <a:lnSpc>
                <a:spcPct val="100000"/>
              </a:lnSpc>
              <a:spcBef>
                <a:spcPts val="1600"/>
              </a:spcBef>
              <a:spcAft>
                <a:spcPts val="0"/>
              </a:spcAft>
              <a:buNone/>
              <a:defRPr sz="2400">
                <a:solidFill>
                  <a:schemeClr val="lt1"/>
                </a:solidFill>
                <a:latin typeface="Bebas Neue"/>
                <a:ea typeface="Bebas Neue"/>
                <a:cs typeface="Bebas Neue"/>
                <a:sym typeface="Bebas Neue"/>
              </a:defRPr>
            </a:lvl5pPr>
            <a:lvl6pPr lvl="5" algn="r" rtl="0">
              <a:lnSpc>
                <a:spcPct val="100000"/>
              </a:lnSpc>
              <a:spcBef>
                <a:spcPts val="1600"/>
              </a:spcBef>
              <a:spcAft>
                <a:spcPts val="0"/>
              </a:spcAft>
              <a:buNone/>
              <a:defRPr sz="2400">
                <a:solidFill>
                  <a:schemeClr val="lt1"/>
                </a:solidFill>
                <a:latin typeface="Bebas Neue"/>
                <a:ea typeface="Bebas Neue"/>
                <a:cs typeface="Bebas Neue"/>
                <a:sym typeface="Bebas Neue"/>
              </a:defRPr>
            </a:lvl6pPr>
            <a:lvl7pPr lvl="6" algn="r" rtl="0">
              <a:lnSpc>
                <a:spcPct val="100000"/>
              </a:lnSpc>
              <a:spcBef>
                <a:spcPts val="1600"/>
              </a:spcBef>
              <a:spcAft>
                <a:spcPts val="0"/>
              </a:spcAft>
              <a:buNone/>
              <a:defRPr sz="2400">
                <a:solidFill>
                  <a:schemeClr val="lt1"/>
                </a:solidFill>
                <a:latin typeface="Bebas Neue"/>
                <a:ea typeface="Bebas Neue"/>
                <a:cs typeface="Bebas Neue"/>
                <a:sym typeface="Bebas Neue"/>
              </a:defRPr>
            </a:lvl7pPr>
            <a:lvl8pPr lvl="7" algn="r" rtl="0">
              <a:lnSpc>
                <a:spcPct val="100000"/>
              </a:lnSpc>
              <a:spcBef>
                <a:spcPts val="1600"/>
              </a:spcBef>
              <a:spcAft>
                <a:spcPts val="0"/>
              </a:spcAft>
              <a:buNone/>
              <a:defRPr sz="2400">
                <a:solidFill>
                  <a:schemeClr val="lt1"/>
                </a:solidFill>
                <a:latin typeface="Bebas Neue"/>
                <a:ea typeface="Bebas Neue"/>
                <a:cs typeface="Bebas Neue"/>
                <a:sym typeface="Bebas Neue"/>
              </a:defRPr>
            </a:lvl8pPr>
            <a:lvl9pPr lvl="8" algn="r" rtl="0">
              <a:lnSpc>
                <a:spcPct val="100000"/>
              </a:lnSpc>
              <a:spcBef>
                <a:spcPts val="1600"/>
              </a:spcBef>
              <a:spcAft>
                <a:spcPts val="1600"/>
              </a:spcAft>
              <a:buNone/>
              <a:defRPr sz="2400">
                <a:solidFill>
                  <a:schemeClr val="lt1"/>
                </a:solidFill>
                <a:latin typeface="Bebas Neue"/>
                <a:ea typeface="Bebas Neue"/>
                <a:cs typeface="Bebas Neue"/>
                <a:sym typeface="Bebas Neue"/>
              </a:defRPr>
            </a:lvl9pPr>
          </a:lstStyle>
          <a:p>
            <a:endParaRPr/>
          </a:p>
        </p:txBody>
      </p:sp>
      <p:sp>
        <p:nvSpPr>
          <p:cNvPr id="103" name="Google Shape;103;p16"/>
          <p:cNvSpPr txBox="1">
            <a:spLocks noGrp="1"/>
          </p:cNvSpPr>
          <p:nvPr>
            <p:ph type="subTitle" idx="4"/>
          </p:nvPr>
        </p:nvSpPr>
        <p:spPr>
          <a:xfrm>
            <a:off x="4820362" y="2157208"/>
            <a:ext cx="3606300" cy="7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4" name="Google Shape;104;p16"/>
          <p:cNvSpPr txBox="1">
            <a:spLocks noGrp="1"/>
          </p:cNvSpPr>
          <p:nvPr>
            <p:ph type="subTitle" idx="5"/>
          </p:nvPr>
        </p:nvSpPr>
        <p:spPr>
          <a:xfrm>
            <a:off x="4820382" y="2954974"/>
            <a:ext cx="3606300" cy="7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5" name="Google Shape;105;p16"/>
          <p:cNvSpPr txBox="1">
            <a:spLocks noGrp="1"/>
          </p:cNvSpPr>
          <p:nvPr>
            <p:ph type="subTitle" idx="6"/>
          </p:nvPr>
        </p:nvSpPr>
        <p:spPr>
          <a:xfrm>
            <a:off x="4820322" y="1359442"/>
            <a:ext cx="3606300" cy="7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6" name="Google Shape;106;p16"/>
          <p:cNvSpPr txBox="1">
            <a:spLocks noGrp="1"/>
          </p:cNvSpPr>
          <p:nvPr>
            <p:ph type="subTitle" idx="7"/>
          </p:nvPr>
        </p:nvSpPr>
        <p:spPr>
          <a:xfrm>
            <a:off x="3874927" y="3752740"/>
            <a:ext cx="697800" cy="7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400">
                <a:solidFill>
                  <a:schemeClr val="lt1"/>
                </a:solidFill>
                <a:latin typeface="Bebas Neue"/>
                <a:ea typeface="Bebas Neue"/>
                <a:cs typeface="Bebas Neue"/>
                <a:sym typeface="Bebas Neue"/>
              </a:defRPr>
            </a:lvl1pPr>
            <a:lvl2pPr lvl="1" algn="r" rtl="0">
              <a:lnSpc>
                <a:spcPct val="100000"/>
              </a:lnSpc>
              <a:spcBef>
                <a:spcPts val="1600"/>
              </a:spcBef>
              <a:spcAft>
                <a:spcPts val="0"/>
              </a:spcAft>
              <a:buNone/>
              <a:defRPr sz="2400">
                <a:solidFill>
                  <a:schemeClr val="lt1"/>
                </a:solidFill>
                <a:latin typeface="Bebas Neue"/>
                <a:ea typeface="Bebas Neue"/>
                <a:cs typeface="Bebas Neue"/>
                <a:sym typeface="Bebas Neue"/>
              </a:defRPr>
            </a:lvl2pPr>
            <a:lvl3pPr lvl="2" algn="r" rtl="0">
              <a:lnSpc>
                <a:spcPct val="100000"/>
              </a:lnSpc>
              <a:spcBef>
                <a:spcPts val="1600"/>
              </a:spcBef>
              <a:spcAft>
                <a:spcPts val="0"/>
              </a:spcAft>
              <a:buNone/>
              <a:defRPr sz="2400">
                <a:solidFill>
                  <a:schemeClr val="lt1"/>
                </a:solidFill>
                <a:latin typeface="Bebas Neue"/>
                <a:ea typeface="Bebas Neue"/>
                <a:cs typeface="Bebas Neue"/>
                <a:sym typeface="Bebas Neue"/>
              </a:defRPr>
            </a:lvl3pPr>
            <a:lvl4pPr lvl="3" algn="r" rtl="0">
              <a:lnSpc>
                <a:spcPct val="100000"/>
              </a:lnSpc>
              <a:spcBef>
                <a:spcPts val="1600"/>
              </a:spcBef>
              <a:spcAft>
                <a:spcPts val="0"/>
              </a:spcAft>
              <a:buNone/>
              <a:defRPr sz="2400">
                <a:solidFill>
                  <a:schemeClr val="lt1"/>
                </a:solidFill>
                <a:latin typeface="Bebas Neue"/>
                <a:ea typeface="Bebas Neue"/>
                <a:cs typeface="Bebas Neue"/>
                <a:sym typeface="Bebas Neue"/>
              </a:defRPr>
            </a:lvl4pPr>
            <a:lvl5pPr lvl="4" algn="r" rtl="0">
              <a:lnSpc>
                <a:spcPct val="100000"/>
              </a:lnSpc>
              <a:spcBef>
                <a:spcPts val="1600"/>
              </a:spcBef>
              <a:spcAft>
                <a:spcPts val="0"/>
              </a:spcAft>
              <a:buNone/>
              <a:defRPr sz="2400">
                <a:solidFill>
                  <a:schemeClr val="lt1"/>
                </a:solidFill>
                <a:latin typeface="Bebas Neue"/>
                <a:ea typeface="Bebas Neue"/>
                <a:cs typeface="Bebas Neue"/>
                <a:sym typeface="Bebas Neue"/>
              </a:defRPr>
            </a:lvl5pPr>
            <a:lvl6pPr lvl="5" algn="r" rtl="0">
              <a:lnSpc>
                <a:spcPct val="100000"/>
              </a:lnSpc>
              <a:spcBef>
                <a:spcPts val="1600"/>
              </a:spcBef>
              <a:spcAft>
                <a:spcPts val="0"/>
              </a:spcAft>
              <a:buNone/>
              <a:defRPr sz="2400">
                <a:solidFill>
                  <a:schemeClr val="lt1"/>
                </a:solidFill>
                <a:latin typeface="Bebas Neue"/>
                <a:ea typeface="Bebas Neue"/>
                <a:cs typeface="Bebas Neue"/>
                <a:sym typeface="Bebas Neue"/>
              </a:defRPr>
            </a:lvl6pPr>
            <a:lvl7pPr lvl="6" algn="r" rtl="0">
              <a:lnSpc>
                <a:spcPct val="100000"/>
              </a:lnSpc>
              <a:spcBef>
                <a:spcPts val="1600"/>
              </a:spcBef>
              <a:spcAft>
                <a:spcPts val="0"/>
              </a:spcAft>
              <a:buNone/>
              <a:defRPr sz="2400">
                <a:solidFill>
                  <a:schemeClr val="lt1"/>
                </a:solidFill>
                <a:latin typeface="Bebas Neue"/>
                <a:ea typeface="Bebas Neue"/>
                <a:cs typeface="Bebas Neue"/>
                <a:sym typeface="Bebas Neue"/>
              </a:defRPr>
            </a:lvl7pPr>
            <a:lvl8pPr lvl="7" algn="r" rtl="0">
              <a:lnSpc>
                <a:spcPct val="100000"/>
              </a:lnSpc>
              <a:spcBef>
                <a:spcPts val="1600"/>
              </a:spcBef>
              <a:spcAft>
                <a:spcPts val="0"/>
              </a:spcAft>
              <a:buNone/>
              <a:defRPr sz="2400">
                <a:solidFill>
                  <a:schemeClr val="lt1"/>
                </a:solidFill>
                <a:latin typeface="Bebas Neue"/>
                <a:ea typeface="Bebas Neue"/>
                <a:cs typeface="Bebas Neue"/>
                <a:sym typeface="Bebas Neue"/>
              </a:defRPr>
            </a:lvl8pPr>
            <a:lvl9pPr lvl="8" algn="r" rtl="0">
              <a:lnSpc>
                <a:spcPct val="100000"/>
              </a:lnSpc>
              <a:spcBef>
                <a:spcPts val="1600"/>
              </a:spcBef>
              <a:spcAft>
                <a:spcPts val="1600"/>
              </a:spcAft>
              <a:buNone/>
              <a:defRPr sz="2400">
                <a:solidFill>
                  <a:schemeClr val="lt1"/>
                </a:solidFill>
                <a:latin typeface="Bebas Neue"/>
                <a:ea typeface="Bebas Neue"/>
                <a:cs typeface="Bebas Neue"/>
                <a:sym typeface="Bebas Neue"/>
              </a:defRPr>
            </a:lvl9pPr>
          </a:lstStyle>
          <a:p>
            <a:endParaRPr/>
          </a:p>
        </p:txBody>
      </p:sp>
      <p:sp>
        <p:nvSpPr>
          <p:cNvPr id="107" name="Google Shape;107;p16"/>
          <p:cNvSpPr txBox="1">
            <a:spLocks noGrp="1"/>
          </p:cNvSpPr>
          <p:nvPr>
            <p:ph type="subTitle" idx="8"/>
          </p:nvPr>
        </p:nvSpPr>
        <p:spPr>
          <a:xfrm>
            <a:off x="4820382" y="3752740"/>
            <a:ext cx="3606300" cy="7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numbers">
  <p:cSld name="CUSTOM_8_1_1">
    <p:bg>
      <p:bgPr>
        <a:solidFill>
          <a:schemeClr val="lt1"/>
        </a:solidFill>
        <a:effectLst/>
      </p:bgPr>
    </p:bg>
    <p:spTree>
      <p:nvGrpSpPr>
        <p:cNvPr id="1" name="Shape 119"/>
        <p:cNvGrpSpPr/>
        <p:nvPr/>
      </p:nvGrpSpPr>
      <p:grpSpPr>
        <a:xfrm>
          <a:off x="0" y="0"/>
          <a:ext cx="0" cy="0"/>
          <a:chOff x="0" y="0"/>
          <a:chExt cx="0" cy="0"/>
        </a:xfrm>
      </p:grpSpPr>
      <p:grpSp>
        <p:nvGrpSpPr>
          <p:cNvPr id="120" name="Google Shape;120;p18"/>
          <p:cNvGrpSpPr/>
          <p:nvPr/>
        </p:nvGrpSpPr>
        <p:grpSpPr>
          <a:xfrm>
            <a:off x="2460905" y="-617058"/>
            <a:ext cx="6683084" cy="7426264"/>
            <a:chOff x="2068655" y="-617058"/>
            <a:chExt cx="6683084" cy="7426264"/>
          </a:xfrm>
        </p:grpSpPr>
        <p:sp>
          <p:nvSpPr>
            <p:cNvPr id="121" name="Google Shape;121;p18"/>
            <p:cNvSpPr/>
            <p:nvPr/>
          </p:nvSpPr>
          <p:spPr>
            <a:xfrm rot="-9879004">
              <a:off x="2973575"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4176739" y="-10650"/>
              <a:ext cx="45750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123;p18"/>
          <p:cNvSpPr txBox="1">
            <a:spLocks noGrp="1"/>
          </p:cNvSpPr>
          <p:nvPr>
            <p:ph type="subTitle" idx="1"/>
          </p:nvPr>
        </p:nvSpPr>
        <p:spPr>
          <a:xfrm>
            <a:off x="5374400" y="3539400"/>
            <a:ext cx="3070200" cy="6708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1600"/>
              </a:spcBef>
              <a:spcAft>
                <a:spcPts val="0"/>
              </a:spcAft>
              <a:buNone/>
              <a:defRPr sz="1400"/>
            </a:lvl2pPr>
            <a:lvl3pPr lvl="2" algn="r" rtl="0">
              <a:lnSpc>
                <a:spcPct val="100000"/>
              </a:lnSpc>
              <a:spcBef>
                <a:spcPts val="1600"/>
              </a:spcBef>
              <a:spcAft>
                <a:spcPts val="0"/>
              </a:spcAft>
              <a:buNone/>
              <a:defRPr sz="1400"/>
            </a:lvl3pPr>
            <a:lvl4pPr lvl="3" algn="r" rtl="0">
              <a:lnSpc>
                <a:spcPct val="100000"/>
              </a:lnSpc>
              <a:spcBef>
                <a:spcPts val="1600"/>
              </a:spcBef>
              <a:spcAft>
                <a:spcPts val="0"/>
              </a:spcAft>
              <a:buNone/>
              <a:defRPr sz="1400"/>
            </a:lvl4pPr>
            <a:lvl5pPr lvl="4" algn="r" rtl="0">
              <a:lnSpc>
                <a:spcPct val="100000"/>
              </a:lnSpc>
              <a:spcBef>
                <a:spcPts val="1600"/>
              </a:spcBef>
              <a:spcAft>
                <a:spcPts val="0"/>
              </a:spcAft>
              <a:buNone/>
              <a:defRPr sz="1400"/>
            </a:lvl5pPr>
            <a:lvl6pPr lvl="5" algn="r" rtl="0">
              <a:lnSpc>
                <a:spcPct val="100000"/>
              </a:lnSpc>
              <a:spcBef>
                <a:spcPts val="1600"/>
              </a:spcBef>
              <a:spcAft>
                <a:spcPts val="0"/>
              </a:spcAft>
              <a:buNone/>
              <a:defRPr sz="1400"/>
            </a:lvl6pPr>
            <a:lvl7pPr lvl="6" algn="r" rtl="0">
              <a:lnSpc>
                <a:spcPct val="100000"/>
              </a:lnSpc>
              <a:spcBef>
                <a:spcPts val="1600"/>
              </a:spcBef>
              <a:spcAft>
                <a:spcPts val="0"/>
              </a:spcAft>
              <a:buNone/>
              <a:defRPr sz="1400"/>
            </a:lvl7pPr>
            <a:lvl8pPr lvl="7" algn="r" rtl="0">
              <a:lnSpc>
                <a:spcPct val="100000"/>
              </a:lnSpc>
              <a:spcBef>
                <a:spcPts val="1600"/>
              </a:spcBef>
              <a:spcAft>
                <a:spcPts val="0"/>
              </a:spcAft>
              <a:buNone/>
              <a:defRPr sz="1400"/>
            </a:lvl8pPr>
            <a:lvl9pPr lvl="8" algn="r" rtl="0">
              <a:lnSpc>
                <a:spcPct val="100000"/>
              </a:lnSpc>
              <a:spcBef>
                <a:spcPts val="1600"/>
              </a:spcBef>
              <a:spcAft>
                <a:spcPts val="1600"/>
              </a:spcAft>
              <a:buNone/>
              <a:defRPr sz="1400"/>
            </a:lvl9pPr>
          </a:lstStyle>
          <a:p>
            <a:endParaRPr/>
          </a:p>
        </p:txBody>
      </p:sp>
      <p:sp>
        <p:nvSpPr>
          <p:cNvPr id="124" name="Google Shape;124;p18"/>
          <p:cNvSpPr txBox="1">
            <a:spLocks noGrp="1"/>
          </p:cNvSpPr>
          <p:nvPr>
            <p:ph type="title" hasCustomPrompt="1"/>
          </p:nvPr>
        </p:nvSpPr>
        <p:spPr>
          <a:xfrm>
            <a:off x="3556275" y="2982725"/>
            <a:ext cx="4888200" cy="7824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accent1"/>
              </a:buClr>
              <a:buSzPts val="6000"/>
              <a:buNone/>
              <a:defRPr sz="6000" b="0">
                <a:solidFill>
                  <a:schemeClr val="lt1"/>
                </a:solidFill>
              </a:defRPr>
            </a:lvl1pPr>
            <a:lvl2pPr lvl="1" algn="ctr" rtl="0">
              <a:spcBef>
                <a:spcPts val="0"/>
              </a:spcBef>
              <a:spcAft>
                <a:spcPts val="0"/>
              </a:spcAft>
              <a:buClr>
                <a:schemeClr val="accent1"/>
              </a:buClr>
              <a:buSzPts val="6000"/>
              <a:buNone/>
              <a:defRPr sz="6000">
                <a:solidFill>
                  <a:schemeClr val="accent1"/>
                </a:solidFill>
              </a:defRPr>
            </a:lvl2pPr>
            <a:lvl3pPr lvl="2" algn="ctr" rtl="0">
              <a:spcBef>
                <a:spcPts val="0"/>
              </a:spcBef>
              <a:spcAft>
                <a:spcPts val="0"/>
              </a:spcAft>
              <a:buClr>
                <a:schemeClr val="accent1"/>
              </a:buClr>
              <a:buSzPts val="6000"/>
              <a:buNone/>
              <a:defRPr sz="6000">
                <a:solidFill>
                  <a:schemeClr val="accent1"/>
                </a:solidFill>
              </a:defRPr>
            </a:lvl3pPr>
            <a:lvl4pPr lvl="3" algn="ctr" rtl="0">
              <a:spcBef>
                <a:spcPts val="0"/>
              </a:spcBef>
              <a:spcAft>
                <a:spcPts val="0"/>
              </a:spcAft>
              <a:buClr>
                <a:schemeClr val="accent1"/>
              </a:buClr>
              <a:buSzPts val="6000"/>
              <a:buNone/>
              <a:defRPr sz="6000">
                <a:solidFill>
                  <a:schemeClr val="accent1"/>
                </a:solidFill>
              </a:defRPr>
            </a:lvl4pPr>
            <a:lvl5pPr lvl="4" algn="ctr" rtl="0">
              <a:spcBef>
                <a:spcPts val="0"/>
              </a:spcBef>
              <a:spcAft>
                <a:spcPts val="0"/>
              </a:spcAft>
              <a:buClr>
                <a:schemeClr val="accent1"/>
              </a:buClr>
              <a:buSzPts val="6000"/>
              <a:buNone/>
              <a:defRPr sz="6000">
                <a:solidFill>
                  <a:schemeClr val="accent1"/>
                </a:solidFill>
              </a:defRPr>
            </a:lvl5pPr>
            <a:lvl6pPr lvl="5" algn="ctr" rtl="0">
              <a:spcBef>
                <a:spcPts val="0"/>
              </a:spcBef>
              <a:spcAft>
                <a:spcPts val="0"/>
              </a:spcAft>
              <a:buClr>
                <a:schemeClr val="accent1"/>
              </a:buClr>
              <a:buSzPts val="6000"/>
              <a:buNone/>
              <a:defRPr sz="6000">
                <a:solidFill>
                  <a:schemeClr val="accent1"/>
                </a:solidFill>
              </a:defRPr>
            </a:lvl6pPr>
            <a:lvl7pPr lvl="6" algn="ctr" rtl="0">
              <a:spcBef>
                <a:spcPts val="0"/>
              </a:spcBef>
              <a:spcAft>
                <a:spcPts val="0"/>
              </a:spcAft>
              <a:buClr>
                <a:schemeClr val="accent1"/>
              </a:buClr>
              <a:buSzPts val="6000"/>
              <a:buNone/>
              <a:defRPr sz="6000">
                <a:solidFill>
                  <a:schemeClr val="accent1"/>
                </a:solidFill>
              </a:defRPr>
            </a:lvl7pPr>
            <a:lvl8pPr lvl="7" algn="ctr" rtl="0">
              <a:spcBef>
                <a:spcPts val="0"/>
              </a:spcBef>
              <a:spcAft>
                <a:spcPts val="0"/>
              </a:spcAft>
              <a:buClr>
                <a:schemeClr val="accent1"/>
              </a:buClr>
              <a:buSzPts val="6000"/>
              <a:buNone/>
              <a:defRPr sz="6000">
                <a:solidFill>
                  <a:schemeClr val="accent1"/>
                </a:solidFill>
              </a:defRPr>
            </a:lvl8pPr>
            <a:lvl9pPr lvl="8" algn="ctr" rtl="0">
              <a:spcBef>
                <a:spcPts val="0"/>
              </a:spcBef>
              <a:spcAft>
                <a:spcPts val="0"/>
              </a:spcAft>
              <a:buClr>
                <a:schemeClr val="accent1"/>
              </a:buClr>
              <a:buSzPts val="6000"/>
              <a:buNone/>
              <a:defRPr sz="6000">
                <a:solidFill>
                  <a:schemeClr val="accent1"/>
                </a:solidFill>
              </a:defRPr>
            </a:lvl9pPr>
          </a:lstStyle>
          <a:p>
            <a:r>
              <a:t>xx%</a:t>
            </a:r>
          </a:p>
        </p:txBody>
      </p:sp>
      <p:sp>
        <p:nvSpPr>
          <p:cNvPr id="125" name="Google Shape;125;p18"/>
          <p:cNvSpPr txBox="1">
            <a:spLocks noGrp="1"/>
          </p:cNvSpPr>
          <p:nvPr>
            <p:ph type="subTitle" idx="2"/>
          </p:nvPr>
        </p:nvSpPr>
        <p:spPr>
          <a:xfrm>
            <a:off x="5374400" y="1694050"/>
            <a:ext cx="3070200" cy="6708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1600"/>
              </a:spcBef>
              <a:spcAft>
                <a:spcPts val="0"/>
              </a:spcAft>
              <a:buNone/>
              <a:defRPr sz="1400"/>
            </a:lvl2pPr>
            <a:lvl3pPr lvl="2" algn="r" rtl="0">
              <a:lnSpc>
                <a:spcPct val="100000"/>
              </a:lnSpc>
              <a:spcBef>
                <a:spcPts val="1600"/>
              </a:spcBef>
              <a:spcAft>
                <a:spcPts val="0"/>
              </a:spcAft>
              <a:buNone/>
              <a:defRPr sz="1400"/>
            </a:lvl3pPr>
            <a:lvl4pPr lvl="3" algn="r" rtl="0">
              <a:lnSpc>
                <a:spcPct val="100000"/>
              </a:lnSpc>
              <a:spcBef>
                <a:spcPts val="1600"/>
              </a:spcBef>
              <a:spcAft>
                <a:spcPts val="0"/>
              </a:spcAft>
              <a:buNone/>
              <a:defRPr sz="1400"/>
            </a:lvl4pPr>
            <a:lvl5pPr lvl="4" algn="r" rtl="0">
              <a:lnSpc>
                <a:spcPct val="100000"/>
              </a:lnSpc>
              <a:spcBef>
                <a:spcPts val="1600"/>
              </a:spcBef>
              <a:spcAft>
                <a:spcPts val="0"/>
              </a:spcAft>
              <a:buNone/>
              <a:defRPr sz="1400"/>
            </a:lvl5pPr>
            <a:lvl6pPr lvl="5" algn="r" rtl="0">
              <a:lnSpc>
                <a:spcPct val="100000"/>
              </a:lnSpc>
              <a:spcBef>
                <a:spcPts val="1600"/>
              </a:spcBef>
              <a:spcAft>
                <a:spcPts val="0"/>
              </a:spcAft>
              <a:buNone/>
              <a:defRPr sz="1400"/>
            </a:lvl6pPr>
            <a:lvl7pPr lvl="6" algn="r" rtl="0">
              <a:lnSpc>
                <a:spcPct val="100000"/>
              </a:lnSpc>
              <a:spcBef>
                <a:spcPts val="1600"/>
              </a:spcBef>
              <a:spcAft>
                <a:spcPts val="0"/>
              </a:spcAft>
              <a:buNone/>
              <a:defRPr sz="1400"/>
            </a:lvl7pPr>
            <a:lvl8pPr lvl="7" algn="r" rtl="0">
              <a:lnSpc>
                <a:spcPct val="100000"/>
              </a:lnSpc>
              <a:spcBef>
                <a:spcPts val="1600"/>
              </a:spcBef>
              <a:spcAft>
                <a:spcPts val="0"/>
              </a:spcAft>
              <a:buNone/>
              <a:defRPr sz="1400"/>
            </a:lvl8pPr>
            <a:lvl9pPr lvl="8" algn="r" rtl="0">
              <a:lnSpc>
                <a:spcPct val="100000"/>
              </a:lnSpc>
              <a:spcBef>
                <a:spcPts val="1600"/>
              </a:spcBef>
              <a:spcAft>
                <a:spcPts val="1600"/>
              </a:spcAft>
              <a:buNone/>
              <a:defRPr sz="1400"/>
            </a:lvl9pPr>
          </a:lstStyle>
          <a:p>
            <a:endParaRPr/>
          </a:p>
        </p:txBody>
      </p:sp>
      <p:sp>
        <p:nvSpPr>
          <p:cNvPr id="126" name="Google Shape;126;p18"/>
          <p:cNvSpPr txBox="1">
            <a:spLocks noGrp="1"/>
          </p:cNvSpPr>
          <p:nvPr>
            <p:ph type="title" idx="3" hasCustomPrompt="1"/>
          </p:nvPr>
        </p:nvSpPr>
        <p:spPr>
          <a:xfrm>
            <a:off x="3556275" y="1140138"/>
            <a:ext cx="4888200" cy="7824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accent1"/>
              </a:buClr>
              <a:buSzPts val="6000"/>
              <a:buNone/>
              <a:defRPr sz="6000" b="0">
                <a:solidFill>
                  <a:schemeClr val="lt1"/>
                </a:solidFill>
              </a:defRPr>
            </a:lvl1pPr>
            <a:lvl2pPr lvl="1" algn="ctr" rtl="0">
              <a:spcBef>
                <a:spcPts val="0"/>
              </a:spcBef>
              <a:spcAft>
                <a:spcPts val="0"/>
              </a:spcAft>
              <a:buClr>
                <a:schemeClr val="accent1"/>
              </a:buClr>
              <a:buSzPts val="6000"/>
              <a:buNone/>
              <a:defRPr sz="6000">
                <a:solidFill>
                  <a:schemeClr val="accent1"/>
                </a:solidFill>
              </a:defRPr>
            </a:lvl2pPr>
            <a:lvl3pPr lvl="2" algn="ctr" rtl="0">
              <a:spcBef>
                <a:spcPts val="0"/>
              </a:spcBef>
              <a:spcAft>
                <a:spcPts val="0"/>
              </a:spcAft>
              <a:buClr>
                <a:schemeClr val="accent1"/>
              </a:buClr>
              <a:buSzPts val="6000"/>
              <a:buNone/>
              <a:defRPr sz="6000">
                <a:solidFill>
                  <a:schemeClr val="accent1"/>
                </a:solidFill>
              </a:defRPr>
            </a:lvl3pPr>
            <a:lvl4pPr lvl="3" algn="ctr" rtl="0">
              <a:spcBef>
                <a:spcPts val="0"/>
              </a:spcBef>
              <a:spcAft>
                <a:spcPts val="0"/>
              </a:spcAft>
              <a:buClr>
                <a:schemeClr val="accent1"/>
              </a:buClr>
              <a:buSzPts val="6000"/>
              <a:buNone/>
              <a:defRPr sz="6000">
                <a:solidFill>
                  <a:schemeClr val="accent1"/>
                </a:solidFill>
              </a:defRPr>
            </a:lvl4pPr>
            <a:lvl5pPr lvl="4" algn="ctr" rtl="0">
              <a:spcBef>
                <a:spcPts val="0"/>
              </a:spcBef>
              <a:spcAft>
                <a:spcPts val="0"/>
              </a:spcAft>
              <a:buClr>
                <a:schemeClr val="accent1"/>
              </a:buClr>
              <a:buSzPts val="6000"/>
              <a:buNone/>
              <a:defRPr sz="6000">
                <a:solidFill>
                  <a:schemeClr val="accent1"/>
                </a:solidFill>
              </a:defRPr>
            </a:lvl5pPr>
            <a:lvl6pPr lvl="5" algn="ctr" rtl="0">
              <a:spcBef>
                <a:spcPts val="0"/>
              </a:spcBef>
              <a:spcAft>
                <a:spcPts val="0"/>
              </a:spcAft>
              <a:buClr>
                <a:schemeClr val="accent1"/>
              </a:buClr>
              <a:buSzPts val="6000"/>
              <a:buNone/>
              <a:defRPr sz="6000">
                <a:solidFill>
                  <a:schemeClr val="accent1"/>
                </a:solidFill>
              </a:defRPr>
            </a:lvl6pPr>
            <a:lvl7pPr lvl="6" algn="ctr" rtl="0">
              <a:spcBef>
                <a:spcPts val="0"/>
              </a:spcBef>
              <a:spcAft>
                <a:spcPts val="0"/>
              </a:spcAft>
              <a:buClr>
                <a:schemeClr val="accent1"/>
              </a:buClr>
              <a:buSzPts val="6000"/>
              <a:buNone/>
              <a:defRPr sz="6000">
                <a:solidFill>
                  <a:schemeClr val="accent1"/>
                </a:solidFill>
              </a:defRPr>
            </a:lvl7pPr>
            <a:lvl8pPr lvl="7" algn="ctr" rtl="0">
              <a:spcBef>
                <a:spcPts val="0"/>
              </a:spcBef>
              <a:spcAft>
                <a:spcPts val="0"/>
              </a:spcAft>
              <a:buClr>
                <a:schemeClr val="accent1"/>
              </a:buClr>
              <a:buSzPts val="6000"/>
              <a:buNone/>
              <a:defRPr sz="6000">
                <a:solidFill>
                  <a:schemeClr val="accent1"/>
                </a:solidFill>
              </a:defRPr>
            </a:lvl8pPr>
            <a:lvl9pPr lvl="8" algn="ctr" rtl="0">
              <a:spcBef>
                <a:spcPts val="0"/>
              </a:spcBef>
              <a:spcAft>
                <a:spcPts val="0"/>
              </a:spcAft>
              <a:buClr>
                <a:schemeClr val="accent1"/>
              </a:buClr>
              <a:buSzPts val="6000"/>
              <a:buNone/>
              <a:defRPr sz="6000">
                <a:solidFill>
                  <a:schemeClr val="accent1"/>
                </a:solidFill>
              </a:defRPr>
            </a:lvl9pPr>
          </a:lstStyle>
          <a:p>
            <a:r>
              <a:t>xx%</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5">
    <p:bg>
      <p:bgPr>
        <a:solidFill>
          <a:schemeClr val="lt1"/>
        </a:solidFill>
        <a:effectLst/>
      </p:bgPr>
    </p:bg>
    <p:spTree>
      <p:nvGrpSpPr>
        <p:cNvPr id="1" name="Shape 141"/>
        <p:cNvGrpSpPr/>
        <p:nvPr/>
      </p:nvGrpSpPr>
      <p:grpSpPr>
        <a:xfrm>
          <a:off x="0" y="0"/>
          <a:ext cx="0" cy="0"/>
          <a:chOff x="0" y="0"/>
          <a:chExt cx="0" cy="0"/>
        </a:xfrm>
      </p:grpSpPr>
      <p:grpSp>
        <p:nvGrpSpPr>
          <p:cNvPr id="142" name="Google Shape;142;p20"/>
          <p:cNvGrpSpPr/>
          <p:nvPr/>
        </p:nvGrpSpPr>
        <p:grpSpPr>
          <a:xfrm flipH="1">
            <a:off x="5" y="-617058"/>
            <a:ext cx="6532595" cy="7426264"/>
            <a:chOff x="2996380" y="-617058"/>
            <a:chExt cx="6532595" cy="7426264"/>
          </a:xfrm>
        </p:grpSpPr>
        <p:sp>
          <p:nvSpPr>
            <p:cNvPr id="143" name="Google Shape;143;p20"/>
            <p:cNvSpPr/>
            <p:nvPr/>
          </p:nvSpPr>
          <p:spPr>
            <a:xfrm rot="-9879004">
              <a:off x="390130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4758675" y="-10650"/>
              <a:ext cx="47703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20"/>
          <p:cNvSpPr txBox="1">
            <a:spLocks noGrp="1"/>
          </p:cNvSpPr>
          <p:nvPr>
            <p:ph type="title"/>
          </p:nvPr>
        </p:nvSpPr>
        <p:spPr>
          <a:xfrm>
            <a:off x="725275" y="366437"/>
            <a:ext cx="5511300" cy="13812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7200" b="0"/>
            </a:lvl1pPr>
            <a:lvl2pPr lvl="1" algn="ctr" rtl="0">
              <a:spcBef>
                <a:spcPts val="0"/>
              </a:spcBef>
              <a:spcAft>
                <a:spcPts val="0"/>
              </a:spcAft>
              <a:buSzPts val="4200"/>
              <a:buNone/>
              <a:defRPr sz="4200" b="0"/>
            </a:lvl2pPr>
            <a:lvl3pPr lvl="2" algn="ctr" rtl="0">
              <a:spcBef>
                <a:spcPts val="0"/>
              </a:spcBef>
              <a:spcAft>
                <a:spcPts val="0"/>
              </a:spcAft>
              <a:buSzPts val="4200"/>
              <a:buNone/>
              <a:defRPr sz="4200" b="0"/>
            </a:lvl3pPr>
            <a:lvl4pPr lvl="3" algn="ctr" rtl="0">
              <a:spcBef>
                <a:spcPts val="0"/>
              </a:spcBef>
              <a:spcAft>
                <a:spcPts val="0"/>
              </a:spcAft>
              <a:buSzPts val="4200"/>
              <a:buNone/>
              <a:defRPr sz="4200" b="0"/>
            </a:lvl4pPr>
            <a:lvl5pPr lvl="4" algn="ctr" rtl="0">
              <a:spcBef>
                <a:spcPts val="0"/>
              </a:spcBef>
              <a:spcAft>
                <a:spcPts val="0"/>
              </a:spcAft>
              <a:buSzPts val="4200"/>
              <a:buNone/>
              <a:defRPr sz="4200" b="0"/>
            </a:lvl5pPr>
            <a:lvl6pPr lvl="5" algn="ctr" rtl="0">
              <a:spcBef>
                <a:spcPts val="0"/>
              </a:spcBef>
              <a:spcAft>
                <a:spcPts val="0"/>
              </a:spcAft>
              <a:buSzPts val="4200"/>
              <a:buNone/>
              <a:defRPr sz="4200" b="0"/>
            </a:lvl6pPr>
            <a:lvl7pPr lvl="6" algn="ctr" rtl="0">
              <a:spcBef>
                <a:spcPts val="0"/>
              </a:spcBef>
              <a:spcAft>
                <a:spcPts val="0"/>
              </a:spcAft>
              <a:buSzPts val="4200"/>
              <a:buNone/>
              <a:defRPr sz="4200" b="0"/>
            </a:lvl7pPr>
            <a:lvl8pPr lvl="7" algn="ctr" rtl="0">
              <a:spcBef>
                <a:spcPts val="0"/>
              </a:spcBef>
              <a:spcAft>
                <a:spcPts val="0"/>
              </a:spcAft>
              <a:buSzPts val="4200"/>
              <a:buNone/>
              <a:defRPr sz="4200" b="0"/>
            </a:lvl8pPr>
            <a:lvl9pPr lvl="8" algn="ctr" rtl="0">
              <a:spcBef>
                <a:spcPts val="0"/>
              </a:spcBef>
              <a:spcAft>
                <a:spcPts val="0"/>
              </a:spcAft>
              <a:buSzPts val="4200"/>
              <a:buNone/>
              <a:defRPr sz="4200" b="0"/>
            </a:lvl9pPr>
          </a:lstStyle>
          <a:p>
            <a:endParaRPr/>
          </a:p>
        </p:txBody>
      </p:sp>
      <p:sp>
        <p:nvSpPr>
          <p:cNvPr id="146" name="Google Shape;146;p20"/>
          <p:cNvSpPr txBox="1">
            <a:spLocks noGrp="1"/>
          </p:cNvSpPr>
          <p:nvPr>
            <p:ph type="subTitle" idx="1"/>
          </p:nvPr>
        </p:nvSpPr>
        <p:spPr>
          <a:xfrm>
            <a:off x="725275" y="2268212"/>
            <a:ext cx="4322700" cy="116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7" name="Google Shape;147;p20"/>
          <p:cNvSpPr txBox="1"/>
          <p:nvPr/>
        </p:nvSpPr>
        <p:spPr>
          <a:xfrm>
            <a:off x="725275" y="3681075"/>
            <a:ext cx="3391800" cy="537600"/>
          </a:xfrm>
          <a:prstGeom prst="rect">
            <a:avLst/>
          </a:prstGeom>
          <a:noFill/>
          <a:ln>
            <a:noFill/>
          </a:ln>
        </p:spPr>
        <p:txBody>
          <a:bodyPr spcFirstLastPara="1" wrap="square" lIns="91425" tIns="0" rIns="91425" bIns="91425" anchor="t" anchorCtr="0">
            <a:noAutofit/>
          </a:bodyPr>
          <a:lstStyle/>
          <a:p>
            <a:pPr marL="0" lvl="0" indent="0" algn="l" rtl="0">
              <a:lnSpc>
                <a:spcPct val="100000"/>
              </a:lnSpc>
              <a:spcBef>
                <a:spcPts val="300"/>
              </a:spcBef>
              <a:spcAft>
                <a:spcPts val="0"/>
              </a:spcAft>
              <a:buNone/>
            </a:pPr>
            <a:r>
              <a:rPr lang="en" sz="1200">
                <a:solidFill>
                  <a:schemeClr val="dk1"/>
                </a:solidFill>
                <a:latin typeface="Didact Gothic"/>
                <a:ea typeface="Didact Gothic"/>
                <a:cs typeface="Didact Gothic"/>
                <a:sym typeface="Didact Gothic"/>
              </a:rPr>
              <a:t>CREDITS: This presentation template was created by </a:t>
            </a:r>
            <a:r>
              <a:rPr lang="en" sz="1200">
                <a:solidFill>
                  <a:schemeClr val="dk1"/>
                </a:solidFill>
                <a:uFill>
                  <a:noFill/>
                </a:uFill>
                <a:latin typeface="Didact Gothic"/>
                <a:ea typeface="Didact Gothic"/>
                <a:cs typeface="Didact Gothic"/>
                <a:sym typeface="Didact Gothic"/>
                <a:hlinkClick r:id="rId2">
                  <a:extLst>
                    <a:ext uri="{A12FA001-AC4F-418D-AE19-62706E023703}">
                      <ahyp:hlinkClr xmlns:ahyp="http://schemas.microsoft.com/office/drawing/2018/hyperlinkcolor" val="tx"/>
                    </a:ext>
                  </a:extLst>
                </a:hlinkClick>
              </a:rPr>
              <a:t>Slidesgo</a:t>
            </a:r>
            <a:r>
              <a:rPr lang="en" sz="1200">
                <a:solidFill>
                  <a:schemeClr val="dk1"/>
                </a:solidFill>
                <a:latin typeface="Didact Gothic"/>
                <a:ea typeface="Didact Gothic"/>
                <a:cs typeface="Didact Gothic"/>
                <a:sym typeface="Didact Gothic"/>
              </a:rPr>
              <a:t>, including icons by </a:t>
            </a:r>
            <a:r>
              <a:rPr lang="en" sz="1200">
                <a:solidFill>
                  <a:schemeClr val="dk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Flaticon</a:t>
            </a:r>
            <a:r>
              <a:rPr lang="en" sz="1200">
                <a:solidFill>
                  <a:schemeClr val="dk1"/>
                </a:solidFill>
                <a:latin typeface="Didact Gothic"/>
                <a:ea typeface="Didact Gothic"/>
                <a:cs typeface="Didact Gothic"/>
                <a:sym typeface="Didact Gothic"/>
              </a:rPr>
              <a:t>, and infographics &amp; images by </a:t>
            </a:r>
            <a:r>
              <a:rPr lang="en" sz="1200">
                <a:solidFill>
                  <a:schemeClr val="dk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Freepik</a:t>
            </a:r>
            <a:endParaRPr sz="1200">
              <a:solidFill>
                <a:schemeClr val="dk1"/>
              </a:solidFill>
              <a:latin typeface="Didact Gothic"/>
              <a:ea typeface="Didact Gothic"/>
              <a:cs typeface="Didact Gothic"/>
              <a:sym typeface="Didact Gothic"/>
            </a:endParaRPr>
          </a:p>
          <a:p>
            <a:pPr marL="0" lvl="0" indent="0" algn="l" rtl="0">
              <a:spcBef>
                <a:spcPts val="0"/>
              </a:spcBef>
              <a:spcAft>
                <a:spcPts val="0"/>
              </a:spcAft>
              <a:buNone/>
            </a:pPr>
            <a:endParaRPr sz="1200">
              <a:solidFill>
                <a:schemeClr val="dk1"/>
              </a:solidFill>
              <a:latin typeface="Didact Gothic"/>
              <a:ea typeface="Didact Gothic"/>
              <a:cs typeface="Didact Gothic"/>
              <a:sym typeface="Didact Gothic"/>
            </a:endParaRPr>
          </a:p>
          <a:p>
            <a:pPr marL="0" lvl="0" indent="0" algn="l" rtl="0">
              <a:lnSpc>
                <a:spcPct val="115000"/>
              </a:lnSpc>
              <a:spcBef>
                <a:spcPts val="300"/>
              </a:spcBef>
              <a:spcAft>
                <a:spcPts val="0"/>
              </a:spcAft>
              <a:buNone/>
            </a:pPr>
            <a:endParaRPr sz="1200">
              <a:solidFill>
                <a:schemeClr val="dk1"/>
              </a:solidFill>
              <a:latin typeface="Didact Gothic"/>
              <a:ea typeface="Didact Gothic"/>
              <a:cs typeface="Didact Gothic"/>
              <a:sym typeface="Didact Gothic"/>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1pPr>
            <a:lvl2pPr lvl="1">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2pPr>
            <a:lvl3pPr lvl="2">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3pPr>
            <a:lvl4pPr lvl="3">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4pPr>
            <a:lvl5pPr lvl="4">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5pPr>
            <a:lvl6pPr lvl="5">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6pPr>
            <a:lvl7pPr lvl="6">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7pPr>
            <a:lvl8pPr lvl="7">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8pPr>
            <a:lvl9pPr lvl="8">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61" r:id="rId6"/>
    <p:sldLayoutId id="2147483662" r:id="rId7"/>
    <p:sldLayoutId id="2147483664" r:id="rId8"/>
    <p:sldLayoutId id="2147483666" r:id="rId9"/>
    <p:sldLayoutId id="2147483667" r:id="rId10"/>
    <p:sldLayoutId id="2147483668" r:id="rId11"/>
    <p:sldLayoutId id="2147483669" r:id="rId12"/>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8"/>
        <p:cNvGrpSpPr/>
        <p:nvPr/>
      </p:nvGrpSpPr>
      <p:grpSpPr>
        <a:xfrm>
          <a:off x="0" y="0"/>
          <a:ext cx="0" cy="0"/>
          <a:chOff x="0" y="0"/>
          <a:chExt cx="0" cy="0"/>
        </a:xfrm>
      </p:grpSpPr>
      <p:sp>
        <p:nvSpPr>
          <p:cNvPr id="159" name="Google Shape;159;p26"/>
          <p:cNvSpPr txBox="1">
            <a:spLocks noGrp="1"/>
          </p:cNvSpPr>
          <p:nvPr>
            <p:ph type="subTitle" idx="1"/>
          </p:nvPr>
        </p:nvSpPr>
        <p:spPr>
          <a:xfrm>
            <a:off x="4571950" y="2486031"/>
            <a:ext cx="3872400" cy="379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Understanding How Users Interact with Food and Recipe Content</a:t>
            </a:r>
            <a:endParaRPr dirty="0"/>
          </a:p>
        </p:txBody>
      </p:sp>
      <p:sp>
        <p:nvSpPr>
          <p:cNvPr id="160" name="Google Shape;160;p26"/>
          <p:cNvSpPr txBox="1">
            <a:spLocks noGrp="1"/>
          </p:cNvSpPr>
          <p:nvPr>
            <p:ph type="ctrTitle"/>
          </p:nvPr>
        </p:nvSpPr>
        <p:spPr>
          <a:xfrm>
            <a:off x="4572000" y="1164770"/>
            <a:ext cx="3872400" cy="155076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rgbClr val="434343"/>
                </a:solidFill>
              </a:rPr>
              <a:t>Dig-In!</a:t>
            </a:r>
            <a:endParaRPr dirty="0">
              <a:solidFill>
                <a:srgbClr val="8AA899"/>
              </a:solidFill>
            </a:endParaRPr>
          </a:p>
        </p:txBody>
      </p:sp>
      <p:pic>
        <p:nvPicPr>
          <p:cNvPr id="161" name="Google Shape;161;p26"/>
          <p:cNvPicPr preferRelativeResize="0"/>
          <p:nvPr/>
        </p:nvPicPr>
        <p:blipFill rotWithShape="1">
          <a:blip r:embed="rId3">
            <a:alphaModFix/>
          </a:blip>
          <a:srcRect l="7115" r="15961"/>
          <a:stretch/>
        </p:blipFill>
        <p:spPr>
          <a:xfrm>
            <a:off x="0" y="0"/>
            <a:ext cx="4571951" cy="5143500"/>
          </a:xfrm>
          <a:prstGeom prst="rect">
            <a:avLst/>
          </a:prstGeom>
          <a:noFill/>
          <a:ln>
            <a:noFill/>
          </a:ln>
        </p:spPr>
      </p:pic>
      <p:sp>
        <p:nvSpPr>
          <p:cNvPr id="162" name="Google Shape;162;p26"/>
          <p:cNvSpPr/>
          <p:nvPr/>
        </p:nvSpPr>
        <p:spPr>
          <a:xfrm rot="-9879004">
            <a:off x="351645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9D9A1748-DBD6-1243-AE10-010ECD468C98}"/>
              </a:ext>
            </a:extLst>
          </p:cNvPr>
          <p:cNvSpPr txBox="1"/>
          <p:nvPr/>
        </p:nvSpPr>
        <p:spPr>
          <a:xfrm>
            <a:off x="6368145" y="4405277"/>
            <a:ext cx="2076205" cy="369332"/>
          </a:xfrm>
          <a:prstGeom prst="rect">
            <a:avLst/>
          </a:prstGeom>
          <a:noFill/>
        </p:spPr>
        <p:txBody>
          <a:bodyPr wrap="square" rtlCol="0">
            <a:spAutoFit/>
          </a:bodyPr>
          <a:lstStyle/>
          <a:p>
            <a:r>
              <a:rPr lang="en-US" sz="1800" b="1" dirty="0">
                <a:solidFill>
                  <a:schemeClr val="dk1"/>
                </a:solidFill>
                <a:latin typeface="Didact Gothic"/>
              </a:rPr>
              <a:t>By</a:t>
            </a:r>
            <a:r>
              <a:rPr lang="en-US" sz="1800" b="1" dirty="0"/>
              <a:t> </a:t>
            </a:r>
            <a:r>
              <a:rPr lang="en-US" sz="1800" b="1" dirty="0">
                <a:solidFill>
                  <a:schemeClr val="dk1"/>
                </a:solidFill>
                <a:latin typeface="Didact Gothic"/>
                <a:sym typeface="Didact Gothic"/>
              </a:rPr>
              <a:t>Jonathan</a:t>
            </a:r>
            <a:r>
              <a:rPr lang="en-US" sz="1800" b="1" dirty="0"/>
              <a:t> </a:t>
            </a:r>
            <a:r>
              <a:rPr lang="en-US" sz="1800" b="1" dirty="0">
                <a:solidFill>
                  <a:schemeClr val="dk1"/>
                </a:solidFill>
                <a:latin typeface="Didact Gothic"/>
              </a:rPr>
              <a:t>Ayala</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Suggestion/Next Steps</a:t>
            </a:r>
            <a:endParaRPr dirty="0"/>
          </a:p>
        </p:txBody>
      </p:sp>
      <p:sp>
        <p:nvSpPr>
          <p:cNvPr id="613" name="Google Shape;613;p53"/>
          <p:cNvSpPr txBox="1"/>
          <p:nvPr/>
        </p:nvSpPr>
        <p:spPr>
          <a:xfrm>
            <a:off x="1596000" y="1622350"/>
            <a:ext cx="5952000" cy="2565000"/>
          </a:xfrm>
          <a:prstGeom prst="rect">
            <a:avLst/>
          </a:prstGeom>
          <a:noFill/>
          <a:ln>
            <a:noFill/>
          </a:ln>
        </p:spPr>
        <p:txBody>
          <a:bodyPr spcFirstLastPara="1" wrap="square" lIns="91425" tIns="182875" rIns="91425" bIns="0" anchor="ctr" anchorCtr="0">
            <a:noAutofit/>
          </a:bodyPr>
          <a:lstStyle/>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Further segment the audience using demographic info (age, location, device, browser, search query, session duration).</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In this way, market the </a:t>
            </a:r>
            <a:r>
              <a:rPr lang="en-US" sz="1600" i="1" dirty="0">
                <a:solidFill>
                  <a:schemeClr val="accent2"/>
                </a:solidFill>
                <a:latin typeface="Didact Gothic"/>
                <a:ea typeface="Didact Gothic"/>
                <a:cs typeface="Didact Gothic"/>
                <a:sym typeface="Didact Gothic"/>
              </a:rPr>
              <a:t>right</a:t>
            </a:r>
            <a:r>
              <a:rPr lang="en-US" sz="1600" dirty="0">
                <a:solidFill>
                  <a:schemeClr val="accent2"/>
                </a:solidFill>
                <a:latin typeface="Didact Gothic"/>
                <a:ea typeface="Didact Gothic"/>
                <a:cs typeface="Didact Gothic"/>
                <a:sym typeface="Didact Gothic"/>
              </a:rPr>
              <a:t> content to the right users.</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Analyze social channel data, there’s so much opportunity for growth!</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Didact Gothic"/>
              <a:ea typeface="Didact Gothic"/>
              <a:cs typeface="Didact Gothic"/>
              <a:sym typeface="Didact Gothic"/>
            </a:endParaRPr>
          </a:p>
        </p:txBody>
      </p:sp>
    </p:spTree>
    <p:extLst>
      <p:ext uri="{BB962C8B-B14F-4D97-AF65-F5344CB8AC3E}">
        <p14:creationId xmlns:p14="http://schemas.microsoft.com/office/powerpoint/2010/main" val="35415388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7"/>
        <p:cNvGrpSpPr/>
        <p:nvPr/>
      </p:nvGrpSpPr>
      <p:grpSpPr>
        <a:xfrm>
          <a:off x="0" y="0"/>
          <a:ext cx="0" cy="0"/>
          <a:chOff x="0" y="0"/>
          <a:chExt cx="0" cy="0"/>
        </a:xfrm>
      </p:grpSpPr>
      <p:pic>
        <p:nvPicPr>
          <p:cNvPr id="618" name="Google Shape;618;p54"/>
          <p:cNvPicPr preferRelativeResize="0"/>
          <p:nvPr/>
        </p:nvPicPr>
        <p:blipFill rotWithShape="1">
          <a:blip r:embed="rId3">
            <a:alphaModFix/>
          </a:blip>
          <a:srcRect t="12502" b="12495"/>
          <a:stretch/>
        </p:blipFill>
        <p:spPr>
          <a:xfrm>
            <a:off x="4572000" y="0"/>
            <a:ext cx="4571951" cy="5143500"/>
          </a:xfrm>
          <a:prstGeom prst="rect">
            <a:avLst/>
          </a:prstGeom>
          <a:noFill/>
          <a:ln>
            <a:noFill/>
          </a:ln>
        </p:spPr>
      </p:pic>
      <p:sp>
        <p:nvSpPr>
          <p:cNvPr id="619" name="Google Shape;619;p54"/>
          <p:cNvSpPr txBox="1">
            <a:spLocks noGrp="1"/>
          </p:cNvSpPr>
          <p:nvPr>
            <p:ph type="title"/>
          </p:nvPr>
        </p:nvSpPr>
        <p:spPr>
          <a:xfrm>
            <a:off x="725275" y="366437"/>
            <a:ext cx="5511300" cy="138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 YOU!</a:t>
            </a:r>
            <a:endParaRPr dirty="0"/>
          </a:p>
        </p:txBody>
      </p:sp>
      <p:sp>
        <p:nvSpPr>
          <p:cNvPr id="620" name="Google Shape;620;p54"/>
          <p:cNvSpPr txBox="1">
            <a:spLocks noGrp="1"/>
          </p:cNvSpPr>
          <p:nvPr>
            <p:ph type="subTitle" idx="1"/>
          </p:nvPr>
        </p:nvSpPr>
        <p:spPr>
          <a:xfrm>
            <a:off x="725275" y="1719942"/>
            <a:ext cx="4322700" cy="17008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t>Do you have any questions?</a:t>
            </a:r>
          </a:p>
          <a:p>
            <a:pPr marL="0" lvl="0" indent="0" algn="l" rtl="0">
              <a:spcBef>
                <a:spcPts val="0"/>
              </a:spcBef>
              <a:spcAft>
                <a:spcPts val="0"/>
              </a:spcAft>
              <a:buClr>
                <a:schemeClr val="dk1"/>
              </a:buClr>
              <a:buSzPts val="1100"/>
              <a:buFont typeface="Arial"/>
              <a:buNone/>
            </a:pPr>
            <a:r>
              <a:rPr lang="en-US" dirty="0"/>
              <a:t>a</a:t>
            </a:r>
            <a:r>
              <a:rPr lang="en" dirty="0" err="1"/>
              <a:t>yala.jonalex@gmail.com</a:t>
            </a:r>
            <a:r>
              <a:rPr lang="en" dirty="0"/>
              <a:t> </a:t>
            </a:r>
            <a:endParaRPr dirty="0"/>
          </a:p>
          <a:p>
            <a:pPr marL="0" lvl="0" indent="0" algn="l" rtl="0">
              <a:spcBef>
                <a:spcPts val="0"/>
              </a:spcBef>
              <a:spcAft>
                <a:spcPts val="0"/>
              </a:spcAft>
              <a:buClr>
                <a:schemeClr val="dk1"/>
              </a:buClr>
              <a:buSzPts val="1100"/>
              <a:buFont typeface="Arial"/>
              <a:buNone/>
            </a:pPr>
            <a:r>
              <a:rPr lang="en" dirty="0"/>
              <a:t>(718) 354-7609 </a:t>
            </a:r>
            <a:endParaRPr dirty="0"/>
          </a:p>
          <a:p>
            <a:pPr marL="0" lvl="0" indent="0" algn="l" rtl="0">
              <a:spcBef>
                <a:spcPts val="0"/>
              </a:spcBef>
              <a:spcAft>
                <a:spcPts val="0"/>
              </a:spcAft>
              <a:buNone/>
            </a:pPr>
            <a:r>
              <a:rPr lang="en-US" dirty="0"/>
              <a:t>l</a:t>
            </a:r>
            <a:r>
              <a:rPr lang="en" dirty="0" err="1"/>
              <a:t>inkedin.com</a:t>
            </a:r>
            <a:r>
              <a:rPr lang="en" dirty="0"/>
              <a:t>/in/</a:t>
            </a:r>
            <a:r>
              <a:rPr lang="en" dirty="0" err="1"/>
              <a:t>jonayala</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b="1" dirty="0"/>
              <a:t>Follow my code!</a:t>
            </a:r>
          </a:p>
          <a:p>
            <a:pPr marL="0" lvl="0" indent="0" algn="l" rtl="0">
              <a:spcBef>
                <a:spcPts val="0"/>
              </a:spcBef>
              <a:spcAft>
                <a:spcPts val="0"/>
              </a:spcAft>
              <a:buNone/>
            </a:pPr>
            <a:r>
              <a:rPr lang="en-US" dirty="0"/>
              <a:t>g</a:t>
            </a:r>
            <a:r>
              <a:rPr lang="en" dirty="0" err="1"/>
              <a:t>ithub.com</a:t>
            </a:r>
            <a:r>
              <a:rPr lang="en" dirty="0"/>
              <a:t>/</a:t>
            </a:r>
            <a:r>
              <a:rPr lang="en" dirty="0" err="1"/>
              <a:t>jon-ayala</a:t>
            </a:r>
            <a:endParaRPr dirty="0"/>
          </a:p>
        </p:txBody>
      </p:sp>
      <p:sp>
        <p:nvSpPr>
          <p:cNvPr id="621" name="Google Shape;621;p54"/>
          <p:cNvSpPr txBox="1"/>
          <p:nvPr/>
        </p:nvSpPr>
        <p:spPr>
          <a:xfrm>
            <a:off x="725275" y="4536440"/>
            <a:ext cx="2791500" cy="177000"/>
          </a:xfrm>
          <a:prstGeom prst="rect">
            <a:avLst/>
          </a:prstGeom>
          <a:noFill/>
          <a:ln>
            <a:noFill/>
          </a:ln>
        </p:spPr>
        <p:txBody>
          <a:bodyPr spcFirstLastPara="1" wrap="square" lIns="91425" tIns="91425" rIns="91425" bIns="0" anchor="ctr" anchorCtr="0">
            <a:noAutofit/>
          </a:bodyPr>
          <a:lstStyle/>
          <a:p>
            <a:pPr marL="0" lvl="0" indent="0" algn="l" rtl="0">
              <a:lnSpc>
                <a:spcPct val="115000"/>
              </a:lnSpc>
              <a:spcBef>
                <a:spcPts val="0"/>
              </a:spcBef>
              <a:spcAft>
                <a:spcPts val="1600"/>
              </a:spcAft>
              <a:buNone/>
            </a:pPr>
            <a:r>
              <a:rPr lang="en" sz="1000" b="1">
                <a:solidFill>
                  <a:schemeClr val="dk1"/>
                </a:solidFill>
                <a:latin typeface="Didact Gothic"/>
                <a:ea typeface="Didact Gothic"/>
                <a:cs typeface="Didact Gothic"/>
                <a:sym typeface="Didact Gothic"/>
              </a:rPr>
              <a:t>Please keep this slide for attribution</a:t>
            </a:r>
            <a:endParaRPr sz="1000" b="1">
              <a:solidFill>
                <a:schemeClr val="dk1"/>
              </a:solidFill>
              <a:latin typeface="Didact Gothic"/>
              <a:ea typeface="Didact Gothic"/>
              <a:cs typeface="Didact Gothic"/>
              <a:sym typeface="Didact Gothic"/>
            </a:endParaRPr>
          </a:p>
        </p:txBody>
      </p:sp>
      <p:grpSp>
        <p:nvGrpSpPr>
          <p:cNvPr id="627" name="Google Shape;627;p54"/>
          <p:cNvGrpSpPr/>
          <p:nvPr/>
        </p:nvGrpSpPr>
        <p:grpSpPr>
          <a:xfrm>
            <a:off x="333081" y="2400761"/>
            <a:ext cx="346056" cy="345674"/>
            <a:chOff x="3752358" y="3817349"/>
            <a:chExt cx="346056" cy="345674"/>
          </a:xfrm>
        </p:grpSpPr>
        <p:sp>
          <p:nvSpPr>
            <p:cNvPr id="628" name="Google Shape;628;p5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sp>
          <p:nvSpPr>
            <p:cNvPr id="629" name="Google Shape;629;p5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sp>
          <p:nvSpPr>
            <p:cNvPr id="630" name="Google Shape;630;p5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sp>
          <p:nvSpPr>
            <p:cNvPr id="631" name="Google Shape;631;p5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grpSp>
      <p:sp>
        <p:nvSpPr>
          <p:cNvPr id="635" name="Google Shape;635;p54"/>
          <p:cNvSpPr/>
          <p:nvPr/>
        </p:nvSpPr>
        <p:spPr>
          <a:xfrm rot="9879004" flipH="1">
            <a:off x="3516566"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rgbClr val="F4F2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9"/>
          <p:cNvSpPr txBox="1">
            <a:spLocks noGrp="1"/>
          </p:cNvSpPr>
          <p:nvPr>
            <p:ph type="subTitle" idx="1"/>
          </p:nvPr>
        </p:nvSpPr>
        <p:spPr>
          <a:xfrm flipH="1">
            <a:off x="2483630" y="900189"/>
            <a:ext cx="4215600" cy="7488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Exploring Food and Recipe content data for the week of 9/1/20 - 9/8/20.</a:t>
            </a:r>
          </a:p>
        </p:txBody>
      </p:sp>
      <p:sp>
        <p:nvSpPr>
          <p:cNvPr id="187" name="Google Shape;187;p29"/>
          <p:cNvSpPr txBox="1">
            <a:spLocks noGrp="1"/>
          </p:cNvSpPr>
          <p:nvPr>
            <p:ph type="ctrTitle"/>
          </p:nvPr>
        </p:nvSpPr>
        <p:spPr>
          <a:xfrm>
            <a:off x="2167800" y="343753"/>
            <a:ext cx="4808400" cy="51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BACKGROUND</a:t>
            </a:r>
            <a:endParaRPr dirty="0"/>
          </a:p>
        </p:txBody>
      </p:sp>
      <p:sp>
        <p:nvSpPr>
          <p:cNvPr id="23" name="Google Shape;187;p29">
            <a:extLst>
              <a:ext uri="{FF2B5EF4-FFF2-40B4-BE49-F238E27FC236}">
                <a16:creationId xmlns:a16="http://schemas.microsoft.com/office/drawing/2014/main" id="{23440010-BF99-0A42-906D-610130E39E59}"/>
              </a:ext>
            </a:extLst>
          </p:cNvPr>
          <p:cNvSpPr txBox="1">
            <a:spLocks/>
          </p:cNvSpPr>
          <p:nvPr/>
        </p:nvSpPr>
        <p:spPr>
          <a:xfrm>
            <a:off x="2167800" y="1839801"/>
            <a:ext cx="4808400" cy="519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Bebas Neue"/>
              <a:buNone/>
              <a:defRPr sz="24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2pPr>
            <a:lvl3pPr marR="0" lvl="2"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3pPr>
            <a:lvl4pPr marR="0" lvl="3"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4pPr>
            <a:lvl5pPr marR="0" lvl="4"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5pPr>
            <a:lvl6pPr marR="0" lvl="5"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6pPr>
            <a:lvl7pPr marR="0" lvl="6"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7pPr>
            <a:lvl8pPr marR="0" lvl="7"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8pPr>
            <a:lvl9pPr marR="0" lvl="8"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9pPr>
          </a:lstStyle>
          <a:p>
            <a:r>
              <a:rPr lang="en-US" dirty="0"/>
              <a:t>Objective</a:t>
            </a:r>
          </a:p>
        </p:txBody>
      </p:sp>
      <p:sp>
        <p:nvSpPr>
          <p:cNvPr id="24" name="Google Shape;187;p29">
            <a:extLst>
              <a:ext uri="{FF2B5EF4-FFF2-40B4-BE49-F238E27FC236}">
                <a16:creationId xmlns:a16="http://schemas.microsoft.com/office/drawing/2014/main" id="{C75702A2-FECC-264B-854D-925CB32ECD86}"/>
              </a:ext>
            </a:extLst>
          </p:cNvPr>
          <p:cNvSpPr txBox="1">
            <a:spLocks/>
          </p:cNvSpPr>
          <p:nvPr/>
        </p:nvSpPr>
        <p:spPr>
          <a:xfrm>
            <a:off x="2167800" y="3449912"/>
            <a:ext cx="4808400" cy="519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Bebas Neue"/>
              <a:buNone/>
              <a:defRPr sz="24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2pPr>
            <a:lvl3pPr marR="0" lvl="2"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3pPr>
            <a:lvl4pPr marR="0" lvl="3"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4pPr>
            <a:lvl5pPr marR="0" lvl="4"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5pPr>
            <a:lvl6pPr marR="0" lvl="5"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6pPr>
            <a:lvl7pPr marR="0" lvl="6"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7pPr>
            <a:lvl8pPr marR="0" lvl="7"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8pPr>
            <a:lvl9pPr marR="0" lvl="8"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9pPr>
          </a:lstStyle>
          <a:p>
            <a:r>
              <a:rPr lang="en-US" dirty="0"/>
              <a:t>Note</a:t>
            </a:r>
          </a:p>
        </p:txBody>
      </p:sp>
      <p:sp>
        <p:nvSpPr>
          <p:cNvPr id="26" name="Google Shape;183;p29">
            <a:extLst>
              <a:ext uri="{FF2B5EF4-FFF2-40B4-BE49-F238E27FC236}">
                <a16:creationId xmlns:a16="http://schemas.microsoft.com/office/drawing/2014/main" id="{A30B8CBE-0F6D-F141-9AB3-729AB115DC49}"/>
              </a:ext>
            </a:extLst>
          </p:cNvPr>
          <p:cNvSpPr txBox="1">
            <a:spLocks/>
          </p:cNvSpPr>
          <p:nvPr/>
        </p:nvSpPr>
        <p:spPr>
          <a:xfrm flipH="1">
            <a:off x="2296886" y="2358881"/>
            <a:ext cx="4522086" cy="7488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1pPr>
            <a:lvl2pPr marL="914400" marR="0" lvl="1"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2pPr>
            <a:lvl3pPr marL="1371600" marR="0" lvl="2"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3pPr>
            <a:lvl4pPr marL="1828800" marR="0" lvl="3"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4pPr>
            <a:lvl5pPr marL="2286000" marR="0" lvl="4"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5pPr>
            <a:lvl6pPr marL="2743200" marR="0" lvl="5"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6pPr>
            <a:lvl7pPr marL="3200400" marR="0" lvl="6"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7pPr>
            <a:lvl8pPr marL="3657600" marR="0" lvl="7"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8pPr>
            <a:lvl9pPr marL="4114800" marR="0" lvl="8"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9pPr>
          </a:lstStyle>
          <a:p>
            <a:pPr lvl="0"/>
            <a:r>
              <a:rPr lang="en-US" dirty="0"/>
              <a:t>Generating data-driven insights and recommendations to capitalize on content and foster understanding of our users.</a:t>
            </a:r>
          </a:p>
        </p:txBody>
      </p:sp>
      <p:sp>
        <p:nvSpPr>
          <p:cNvPr id="27" name="Google Shape;183;p29">
            <a:extLst>
              <a:ext uri="{FF2B5EF4-FFF2-40B4-BE49-F238E27FC236}">
                <a16:creationId xmlns:a16="http://schemas.microsoft.com/office/drawing/2014/main" id="{62567C9B-B1F3-1D48-A92B-59E188B0D9D9}"/>
              </a:ext>
            </a:extLst>
          </p:cNvPr>
          <p:cNvSpPr txBox="1">
            <a:spLocks/>
          </p:cNvSpPr>
          <p:nvPr/>
        </p:nvSpPr>
        <p:spPr>
          <a:xfrm flipH="1">
            <a:off x="2296886" y="3882876"/>
            <a:ext cx="4679314" cy="11771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1pPr>
            <a:lvl2pPr marL="914400" marR="0" lvl="1"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2pPr>
            <a:lvl3pPr marL="1371600" marR="0" lvl="2"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3pPr>
            <a:lvl4pPr marL="1828800" marR="0" lvl="3"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4pPr>
            <a:lvl5pPr marL="2286000" marR="0" lvl="4"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5pPr>
            <a:lvl6pPr marL="2743200" marR="0" lvl="5"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6pPr>
            <a:lvl7pPr marL="3200400" marR="0" lvl="6"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7pPr>
            <a:lvl8pPr marL="3657600" marR="0" lvl="7"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8pPr>
            <a:lvl9pPr marL="4114800" marR="0" lvl="8"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9pPr>
          </a:lstStyle>
          <a:p>
            <a:pPr lvl="0"/>
            <a:r>
              <a:rPr lang="en-US" dirty="0"/>
              <a:t>A single user generated a view on 9/8/20 and was excluded from the analyses. 9/8 appears to have been the date the data was extracted, so their User ID does not appear in the subscribers table.</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4"/>
        <p:cNvGrpSpPr/>
        <p:nvPr/>
      </p:nvGrpSpPr>
      <p:grpSpPr>
        <a:xfrm>
          <a:off x="0" y="0"/>
          <a:ext cx="0" cy="0"/>
          <a:chOff x="0" y="0"/>
          <a:chExt cx="0" cy="0"/>
        </a:xfrm>
      </p:grpSpPr>
      <p:sp>
        <p:nvSpPr>
          <p:cNvPr id="195" name="Google Shape;195;p30"/>
          <p:cNvSpPr txBox="1">
            <a:spLocks noGrp="1"/>
          </p:cNvSpPr>
          <p:nvPr>
            <p:ph type="title"/>
          </p:nvPr>
        </p:nvSpPr>
        <p:spPr>
          <a:xfrm>
            <a:off x="4581301" y="2205363"/>
            <a:ext cx="3863100" cy="176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Exploring the </a:t>
            </a:r>
            <a:r>
              <a:rPr lang="en" dirty="0">
                <a:solidFill>
                  <a:schemeClr val="lt1"/>
                </a:solidFill>
              </a:rPr>
              <a:t>Views</a:t>
            </a:r>
            <a:endParaRPr dirty="0">
              <a:solidFill>
                <a:schemeClr val="lt1"/>
              </a:solidFill>
            </a:endParaRPr>
          </a:p>
        </p:txBody>
      </p:sp>
      <p:sp>
        <p:nvSpPr>
          <p:cNvPr id="196" name="Google Shape;196;p30"/>
          <p:cNvSpPr txBox="1">
            <a:spLocks noGrp="1"/>
          </p:cNvSpPr>
          <p:nvPr>
            <p:ph type="subTitle" idx="1"/>
          </p:nvPr>
        </p:nvSpPr>
        <p:spPr>
          <a:xfrm>
            <a:off x="3827126" y="4056650"/>
            <a:ext cx="4617300" cy="39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Food and Recipe content for 9/1/2020 – 9/8/2020</a:t>
            </a:r>
            <a:endParaRPr dirty="0"/>
          </a:p>
        </p:txBody>
      </p:sp>
      <p:sp>
        <p:nvSpPr>
          <p:cNvPr id="197" name="Google Shape;197;p30"/>
          <p:cNvSpPr txBox="1">
            <a:spLocks noGrp="1"/>
          </p:cNvSpPr>
          <p:nvPr>
            <p:ph type="title" idx="2"/>
          </p:nvPr>
        </p:nvSpPr>
        <p:spPr>
          <a:xfrm>
            <a:off x="5833532" y="481849"/>
            <a:ext cx="2610900" cy="940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01.</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pic>
        <p:nvPicPr>
          <p:cNvPr id="208" name="Google Shape;208;p32"/>
          <p:cNvPicPr preferRelativeResize="0"/>
          <p:nvPr/>
        </p:nvPicPr>
        <p:blipFill rotWithShape="1">
          <a:blip r:embed="rId3">
            <a:alphaModFix/>
          </a:blip>
          <a:srcRect l="30955" r="24594"/>
          <a:stretch/>
        </p:blipFill>
        <p:spPr>
          <a:xfrm>
            <a:off x="0" y="0"/>
            <a:ext cx="3429006" cy="5143501"/>
          </a:xfrm>
          <a:prstGeom prst="rect">
            <a:avLst/>
          </a:prstGeom>
          <a:noFill/>
          <a:ln>
            <a:noFill/>
          </a:ln>
        </p:spPr>
      </p:pic>
      <p:sp>
        <p:nvSpPr>
          <p:cNvPr id="212" name="Google Shape;212;p32"/>
          <p:cNvSpPr txBox="1">
            <a:spLocks noGrp="1"/>
          </p:cNvSpPr>
          <p:nvPr>
            <p:ph type="subTitle" idx="5"/>
          </p:nvPr>
        </p:nvSpPr>
        <p:spPr>
          <a:xfrm>
            <a:off x="4820382" y="3444831"/>
            <a:ext cx="3606300" cy="706200"/>
          </a:xfrm>
          <a:prstGeom prst="rect">
            <a:avLst/>
          </a:prstGeom>
        </p:spPr>
        <p:txBody>
          <a:bodyPr spcFirstLastPara="1" wrap="square" lIns="91425" tIns="182875" rIns="91425" bIns="0" anchor="ctr" anchorCtr="0">
            <a:noAutofit/>
          </a:bodyPr>
          <a:lstStyle/>
          <a:p>
            <a:pPr marL="0" lvl="0" indent="0" algn="l" rtl="0">
              <a:spcBef>
                <a:spcPts val="0"/>
              </a:spcBef>
              <a:spcAft>
                <a:spcPts val="1600"/>
              </a:spcAft>
              <a:buNone/>
            </a:pPr>
            <a:r>
              <a:rPr lang="en" b="1" dirty="0"/>
              <a:t>132,662</a:t>
            </a:r>
            <a:r>
              <a:rPr lang="en" dirty="0"/>
              <a:t> total visits, with </a:t>
            </a:r>
            <a:r>
              <a:rPr lang="en" b="1" dirty="0"/>
              <a:t>18,952</a:t>
            </a:r>
            <a:r>
              <a:rPr lang="en" dirty="0"/>
              <a:t> daily views on average.</a:t>
            </a:r>
            <a:endParaRPr dirty="0"/>
          </a:p>
        </p:txBody>
      </p:sp>
      <p:sp>
        <p:nvSpPr>
          <p:cNvPr id="214" name="Google Shape;214;p32"/>
          <p:cNvSpPr txBox="1">
            <a:spLocks noGrp="1"/>
          </p:cNvSpPr>
          <p:nvPr>
            <p:ph type="ctrTitle"/>
          </p:nvPr>
        </p:nvSpPr>
        <p:spPr>
          <a:xfrm>
            <a:off x="5606143" y="-22711"/>
            <a:ext cx="2827282" cy="59965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Breaking Down the Week</a:t>
            </a:r>
            <a:endParaRPr dirty="0"/>
          </a:p>
        </p:txBody>
      </p:sp>
      <p:sp>
        <p:nvSpPr>
          <p:cNvPr id="215" name="Google Shape;215;p32"/>
          <p:cNvSpPr txBox="1">
            <a:spLocks noGrp="1"/>
          </p:cNvSpPr>
          <p:nvPr>
            <p:ph type="subTitle" idx="2"/>
          </p:nvPr>
        </p:nvSpPr>
        <p:spPr>
          <a:xfrm>
            <a:off x="3874927" y="3455715"/>
            <a:ext cx="697800" cy="706200"/>
          </a:xfrm>
          <a:prstGeom prst="rect">
            <a:avLst/>
          </a:prstGeom>
        </p:spPr>
        <p:txBody>
          <a:bodyPr spcFirstLastPara="1" wrap="square" lIns="91425" tIns="182875" rIns="91425" bIns="0" anchor="ctr" anchorCtr="0">
            <a:noAutofit/>
          </a:bodyPr>
          <a:lstStyle/>
          <a:p>
            <a:pPr marL="0" lvl="0" indent="0" algn="r" rtl="0">
              <a:spcBef>
                <a:spcPts val="0"/>
              </a:spcBef>
              <a:spcAft>
                <a:spcPts val="1600"/>
              </a:spcAft>
              <a:buNone/>
            </a:pPr>
            <a:r>
              <a:rPr lang="en" dirty="0"/>
              <a:t>01.</a:t>
            </a:r>
            <a:endParaRPr dirty="0"/>
          </a:p>
        </p:txBody>
      </p:sp>
      <p:sp>
        <p:nvSpPr>
          <p:cNvPr id="216" name="Google Shape;216;p32"/>
          <p:cNvSpPr txBox="1">
            <a:spLocks noGrp="1"/>
          </p:cNvSpPr>
          <p:nvPr>
            <p:ph type="subTitle" idx="7"/>
          </p:nvPr>
        </p:nvSpPr>
        <p:spPr>
          <a:xfrm>
            <a:off x="3874927" y="4318797"/>
            <a:ext cx="697800" cy="706200"/>
          </a:xfrm>
          <a:prstGeom prst="rect">
            <a:avLst/>
          </a:prstGeom>
        </p:spPr>
        <p:txBody>
          <a:bodyPr spcFirstLastPara="1" wrap="square" lIns="91425" tIns="182875" rIns="91425" bIns="0" anchor="ctr" anchorCtr="0">
            <a:noAutofit/>
          </a:bodyPr>
          <a:lstStyle/>
          <a:p>
            <a:pPr marL="0" lvl="0" indent="0" algn="r" rtl="0">
              <a:spcBef>
                <a:spcPts val="0"/>
              </a:spcBef>
              <a:spcAft>
                <a:spcPts val="1600"/>
              </a:spcAft>
              <a:buNone/>
            </a:pPr>
            <a:r>
              <a:rPr lang="en" dirty="0"/>
              <a:t>02.</a:t>
            </a:r>
            <a:endParaRPr dirty="0"/>
          </a:p>
        </p:txBody>
      </p:sp>
      <p:sp>
        <p:nvSpPr>
          <p:cNvPr id="217" name="Google Shape;217;p32"/>
          <p:cNvSpPr txBox="1">
            <a:spLocks noGrp="1"/>
          </p:cNvSpPr>
          <p:nvPr>
            <p:ph type="subTitle" idx="8"/>
          </p:nvPr>
        </p:nvSpPr>
        <p:spPr>
          <a:xfrm>
            <a:off x="4820382" y="4297027"/>
            <a:ext cx="3606300" cy="706200"/>
          </a:xfrm>
          <a:prstGeom prst="rect">
            <a:avLst/>
          </a:prstGeom>
        </p:spPr>
        <p:txBody>
          <a:bodyPr spcFirstLastPara="1" wrap="square" lIns="91425" tIns="182875" rIns="91425" bIns="0" anchor="ctr" anchorCtr="0">
            <a:noAutofit/>
          </a:bodyPr>
          <a:lstStyle/>
          <a:p>
            <a:pPr marL="0" lvl="0" indent="0">
              <a:spcAft>
                <a:spcPts val="1600"/>
              </a:spcAft>
            </a:pPr>
            <a:r>
              <a:rPr lang="en-US" dirty="0"/>
              <a:t>Thursday (9/2), Friday (9/3), and Labor Day (9/7) were the most viewed days of the week, accounting for </a:t>
            </a:r>
            <a:r>
              <a:rPr lang="en-US" b="1" dirty="0"/>
              <a:t>74,460 (or 56%)</a:t>
            </a:r>
            <a:r>
              <a:rPr lang="en-US" dirty="0"/>
              <a:t> of total views. </a:t>
            </a:r>
            <a:endParaRPr dirty="0"/>
          </a:p>
        </p:txBody>
      </p:sp>
      <p:sp>
        <p:nvSpPr>
          <p:cNvPr id="218" name="Google Shape;218;p32"/>
          <p:cNvSpPr/>
          <p:nvPr/>
        </p:nvSpPr>
        <p:spPr>
          <a:xfrm rot="-9879004">
            <a:off x="2225050" y="-455584"/>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idact Gothic"/>
              <a:ea typeface="Didact Gothic"/>
              <a:cs typeface="Didact Gothic"/>
              <a:sym typeface="Didact Gothic"/>
            </a:endParaRPr>
          </a:p>
        </p:txBody>
      </p:sp>
      <p:pic>
        <p:nvPicPr>
          <p:cNvPr id="13" name="Picture 12" descr="Chart&#10;&#10;Description automatically generated">
            <a:extLst>
              <a:ext uri="{FF2B5EF4-FFF2-40B4-BE49-F238E27FC236}">
                <a16:creationId xmlns:a16="http://schemas.microsoft.com/office/drawing/2014/main" id="{086F16C5-E3B1-5445-BC8D-5DB6ABE38923}"/>
              </a:ext>
            </a:extLst>
          </p:cNvPr>
          <p:cNvPicPr>
            <a:picLocks noChangeAspect="1"/>
          </p:cNvPicPr>
          <p:nvPr/>
        </p:nvPicPr>
        <p:blipFill>
          <a:blip r:embed="rId4"/>
          <a:stretch>
            <a:fillRect/>
          </a:stretch>
        </p:blipFill>
        <p:spPr>
          <a:xfrm>
            <a:off x="3062064" y="403139"/>
            <a:ext cx="6081935" cy="304169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1"/>
        <p:cNvGrpSpPr/>
        <p:nvPr/>
      </p:nvGrpSpPr>
      <p:grpSpPr>
        <a:xfrm>
          <a:off x="0" y="0"/>
          <a:ext cx="0" cy="0"/>
          <a:chOff x="0" y="0"/>
          <a:chExt cx="0" cy="0"/>
        </a:xfrm>
      </p:grpSpPr>
      <p:sp>
        <p:nvSpPr>
          <p:cNvPr id="352" name="Google Shape;352;p41"/>
          <p:cNvSpPr txBox="1">
            <a:spLocks noGrp="1"/>
          </p:cNvSpPr>
          <p:nvPr>
            <p:ph type="title"/>
          </p:nvPr>
        </p:nvSpPr>
        <p:spPr>
          <a:xfrm flipH="1">
            <a:off x="725275" y="2203171"/>
            <a:ext cx="3863100" cy="176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Analyzing </a:t>
            </a:r>
            <a:r>
              <a:rPr lang="en" dirty="0">
                <a:solidFill>
                  <a:schemeClr val="lt1"/>
                </a:solidFill>
              </a:rPr>
              <a:t>Traction</a:t>
            </a:r>
            <a:endParaRPr dirty="0">
              <a:solidFill>
                <a:schemeClr val="lt1"/>
              </a:solidFill>
            </a:endParaRPr>
          </a:p>
        </p:txBody>
      </p:sp>
      <p:sp>
        <p:nvSpPr>
          <p:cNvPr id="353" name="Google Shape;353;p41"/>
          <p:cNvSpPr txBox="1">
            <a:spLocks noGrp="1"/>
          </p:cNvSpPr>
          <p:nvPr>
            <p:ph type="subTitle" idx="1"/>
          </p:nvPr>
        </p:nvSpPr>
        <p:spPr>
          <a:xfrm flipH="1">
            <a:off x="725250" y="4056650"/>
            <a:ext cx="4617300" cy="3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Viewership by Campaign and Format</a:t>
            </a:r>
            <a:endParaRPr dirty="0"/>
          </a:p>
        </p:txBody>
      </p:sp>
      <p:sp>
        <p:nvSpPr>
          <p:cNvPr id="354" name="Google Shape;354;p41"/>
          <p:cNvSpPr txBox="1">
            <a:spLocks noGrp="1"/>
          </p:cNvSpPr>
          <p:nvPr>
            <p:ph type="title" idx="2"/>
          </p:nvPr>
        </p:nvSpPr>
        <p:spPr>
          <a:xfrm flipH="1">
            <a:off x="725250" y="478101"/>
            <a:ext cx="2610900" cy="94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Exploring Content Traction</a:t>
            </a:r>
            <a:endParaRPr dirty="0"/>
          </a:p>
        </p:txBody>
      </p:sp>
      <p:sp>
        <p:nvSpPr>
          <p:cNvPr id="613" name="Google Shape;613;p53"/>
          <p:cNvSpPr txBox="1"/>
          <p:nvPr/>
        </p:nvSpPr>
        <p:spPr>
          <a:xfrm>
            <a:off x="1596000" y="1208691"/>
            <a:ext cx="5952000" cy="3287109"/>
          </a:xfrm>
          <a:prstGeom prst="rect">
            <a:avLst/>
          </a:prstGeom>
          <a:noFill/>
          <a:ln>
            <a:noFill/>
          </a:ln>
        </p:spPr>
        <p:txBody>
          <a:bodyPr spcFirstLastPara="1" wrap="square" lIns="91425" tIns="182875" rIns="91425" bIns="0" anchor="ctr" anchorCtr="0">
            <a:noAutofit/>
          </a:bodyPr>
          <a:lstStyle/>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“Email” campaign accounts for 60% of views.</a:t>
            </a:r>
          </a:p>
          <a:p>
            <a:pPr marL="127000" lvl="0" algn="l" rtl="0">
              <a:lnSpc>
                <a:spcPct val="115000"/>
              </a:lnSpc>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39% of views had a “Null” campaign listed; considered “Organic” (users landed on webpage on their own).</a:t>
            </a:r>
          </a:p>
          <a:p>
            <a:pPr marL="127000" lvl="0" algn="l" rtl="0">
              <a:lnSpc>
                <a:spcPct val="115000"/>
              </a:lnSpc>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Recipe and List are preferred content formats for being concise; require less effort (Slideshow clicks) and focus (Video).</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Seasonally relevant articles (like “45 Easy Labor Day Recipes to Celebrate the End of Summer”) excel at drawing attention.</a:t>
            </a:r>
          </a:p>
        </p:txBody>
      </p:sp>
      <p:pic>
        <p:nvPicPr>
          <p:cNvPr id="3" name="Picture 2" descr="Table&#10;&#10;Description automatically generated">
            <a:extLst>
              <a:ext uri="{FF2B5EF4-FFF2-40B4-BE49-F238E27FC236}">
                <a16:creationId xmlns:a16="http://schemas.microsoft.com/office/drawing/2014/main" id="{D18B5142-9F41-CB43-8DCD-52508C0E891E}"/>
              </a:ext>
            </a:extLst>
          </p:cNvPr>
          <p:cNvPicPr>
            <a:picLocks noChangeAspect="1"/>
          </p:cNvPicPr>
          <p:nvPr/>
        </p:nvPicPr>
        <p:blipFill>
          <a:blip r:embed="rId4"/>
          <a:stretch>
            <a:fillRect/>
          </a:stretch>
        </p:blipFill>
        <p:spPr>
          <a:xfrm>
            <a:off x="619347" y="926927"/>
            <a:ext cx="3013199" cy="4058432"/>
          </a:xfrm>
          <a:prstGeom prst="rect">
            <a:avLst/>
          </a:prstGeom>
        </p:spPr>
      </p:pic>
      <p:pic>
        <p:nvPicPr>
          <p:cNvPr id="9" name="Picture 8" descr="Chart, bar chart&#10;&#10;Description automatically generated">
            <a:extLst>
              <a:ext uri="{FF2B5EF4-FFF2-40B4-BE49-F238E27FC236}">
                <a16:creationId xmlns:a16="http://schemas.microsoft.com/office/drawing/2014/main" id="{9BEFD97D-D05D-A74C-A651-9D76BC59F2A5}"/>
              </a:ext>
            </a:extLst>
          </p:cNvPr>
          <p:cNvPicPr>
            <a:picLocks noChangeAspect="1"/>
          </p:cNvPicPr>
          <p:nvPr/>
        </p:nvPicPr>
        <p:blipFill>
          <a:blip r:embed="rId5"/>
          <a:stretch>
            <a:fillRect/>
          </a:stretch>
        </p:blipFill>
        <p:spPr>
          <a:xfrm>
            <a:off x="3660271" y="926927"/>
            <a:ext cx="4748081" cy="4058432"/>
          </a:xfrm>
          <a:prstGeom prst="rect">
            <a:avLst/>
          </a:prstGeom>
        </p:spPr>
      </p:pic>
    </p:spTree>
    <p:extLst>
      <p:ext uri="{BB962C8B-B14F-4D97-AF65-F5344CB8AC3E}">
        <p14:creationId xmlns:p14="http://schemas.microsoft.com/office/powerpoint/2010/main" val="412308756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13"/>
                                        </p:tgtEl>
                                        <p:attrNameLst>
                                          <p:attrName>style.visibility</p:attrName>
                                        </p:attrNameLst>
                                      </p:cBhvr>
                                      <p:to>
                                        <p:strVal val="visible"/>
                                      </p:to>
                                    </p:set>
                                    <p:animEffect transition="in" filter="fade">
                                      <p:cBhvr>
                                        <p:cTn id="27" dur="500"/>
                                        <p:tgtEl>
                                          <p:spTgt spid="6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1"/>
        <p:cNvGrpSpPr/>
        <p:nvPr/>
      </p:nvGrpSpPr>
      <p:grpSpPr>
        <a:xfrm>
          <a:off x="0" y="0"/>
          <a:ext cx="0" cy="0"/>
          <a:chOff x="0" y="0"/>
          <a:chExt cx="0" cy="0"/>
        </a:xfrm>
      </p:grpSpPr>
      <p:sp>
        <p:nvSpPr>
          <p:cNvPr id="252" name="Google Shape;252;p35"/>
          <p:cNvSpPr txBox="1">
            <a:spLocks noGrp="1"/>
          </p:cNvSpPr>
          <p:nvPr>
            <p:ph type="title"/>
          </p:nvPr>
        </p:nvSpPr>
        <p:spPr>
          <a:xfrm>
            <a:off x="5477900" y="543699"/>
            <a:ext cx="2966700" cy="271112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03.</a:t>
            </a:r>
            <a:br>
              <a:rPr lang="en" dirty="0"/>
            </a:br>
            <a:r>
              <a:rPr lang="en" dirty="0"/>
              <a:t>Optimizing</a:t>
            </a:r>
            <a:br>
              <a:rPr lang="en" dirty="0"/>
            </a:br>
            <a:r>
              <a:rPr lang="en" dirty="0"/>
              <a:t> </a:t>
            </a:r>
            <a:r>
              <a:rPr lang="en" dirty="0">
                <a:solidFill>
                  <a:schemeClr val="lt1"/>
                </a:solidFill>
              </a:rPr>
              <a:t>Emails</a:t>
            </a:r>
            <a:endParaRPr dirty="0">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6"/>
        <p:cNvGrpSpPr/>
        <p:nvPr/>
      </p:nvGrpSpPr>
      <p:grpSpPr>
        <a:xfrm>
          <a:off x="0" y="0"/>
          <a:ext cx="0" cy="0"/>
          <a:chOff x="0" y="0"/>
          <a:chExt cx="0" cy="0"/>
        </a:xfrm>
      </p:grpSpPr>
      <p:pic>
        <p:nvPicPr>
          <p:cNvPr id="538" name="Google Shape;538;p46"/>
          <p:cNvPicPr preferRelativeResize="0"/>
          <p:nvPr/>
        </p:nvPicPr>
        <p:blipFill rotWithShape="1">
          <a:blip r:embed="rId3">
            <a:alphaModFix/>
          </a:blip>
          <a:srcRect t="12502" b="12495"/>
          <a:stretch/>
        </p:blipFill>
        <p:spPr>
          <a:xfrm>
            <a:off x="0" y="0"/>
            <a:ext cx="4571951" cy="5143500"/>
          </a:xfrm>
          <a:prstGeom prst="rect">
            <a:avLst/>
          </a:prstGeom>
          <a:noFill/>
          <a:ln>
            <a:noFill/>
          </a:ln>
        </p:spPr>
      </p:pic>
      <p:sp>
        <p:nvSpPr>
          <p:cNvPr id="542" name="Google Shape;542;p46"/>
          <p:cNvSpPr/>
          <p:nvPr/>
        </p:nvSpPr>
        <p:spPr>
          <a:xfrm rot="-9879004">
            <a:off x="3365825"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TextBox 11">
            <a:extLst>
              <a:ext uri="{FF2B5EF4-FFF2-40B4-BE49-F238E27FC236}">
                <a16:creationId xmlns:a16="http://schemas.microsoft.com/office/drawing/2014/main" id="{658E0C05-6F46-384E-A47F-60CE8B11454C}"/>
              </a:ext>
            </a:extLst>
          </p:cNvPr>
          <p:cNvSpPr txBox="1"/>
          <p:nvPr/>
        </p:nvSpPr>
        <p:spPr>
          <a:xfrm>
            <a:off x="4747364" y="3399923"/>
            <a:ext cx="3920955" cy="1815882"/>
          </a:xfrm>
          <a:prstGeom prst="rect">
            <a:avLst/>
          </a:prstGeom>
          <a:noFill/>
        </p:spPr>
        <p:txBody>
          <a:bodyPr wrap="square" rtlCol="0">
            <a:spAutoFit/>
          </a:bodyPr>
          <a:lstStyle/>
          <a:p>
            <a:pPr marL="285750" indent="-285750">
              <a:buFont typeface="Arial" panose="020B0604020202020204" pitchFamily="34" charset="0"/>
              <a:buChar char="•"/>
            </a:pPr>
            <a:r>
              <a:rPr lang="en-US" sz="1600" dirty="0"/>
              <a:t>4 AM to 9 AM have low views; 12 PM to 3 PM and 4 PM to 6 PM best times for email marketing.</a:t>
            </a:r>
          </a:p>
          <a:p>
            <a:endParaRPr lang="en-US" sz="1600" dirty="0"/>
          </a:p>
          <a:p>
            <a:pPr marL="285750" indent="-285750">
              <a:buFont typeface="Arial" panose="020B0604020202020204" pitchFamily="34" charset="0"/>
              <a:buChar char="•"/>
            </a:pPr>
            <a:r>
              <a:rPr lang="en-US" sz="1600" dirty="0"/>
              <a:t>Improve weekend views via lazy Sunday/brunch and weekly meal prep recipes.</a:t>
            </a:r>
          </a:p>
        </p:txBody>
      </p:sp>
      <p:sp>
        <p:nvSpPr>
          <p:cNvPr id="15" name="TextBox 14">
            <a:extLst>
              <a:ext uri="{FF2B5EF4-FFF2-40B4-BE49-F238E27FC236}">
                <a16:creationId xmlns:a16="http://schemas.microsoft.com/office/drawing/2014/main" id="{C8528341-2C95-2F41-882E-5761B6BFE6CC}"/>
              </a:ext>
            </a:extLst>
          </p:cNvPr>
          <p:cNvSpPr txBox="1"/>
          <p:nvPr/>
        </p:nvSpPr>
        <p:spPr>
          <a:xfrm>
            <a:off x="4747364" y="3407075"/>
            <a:ext cx="3732757" cy="523220"/>
          </a:xfrm>
          <a:prstGeom prst="rect">
            <a:avLst/>
          </a:prstGeom>
          <a:noFill/>
        </p:spPr>
        <p:txBody>
          <a:bodyPr wrap="square" rtlCol="0">
            <a:spAutoFit/>
          </a:bodyPr>
          <a:lstStyle/>
          <a:p>
            <a:pPr marL="285750" indent="-285750">
              <a:buFont typeface="Arial" panose="020B0604020202020204" pitchFamily="34" charset="0"/>
              <a:buChar char="•"/>
            </a:pPr>
            <a:r>
              <a:rPr lang="en-US" b="1" dirty="0"/>
              <a:t>Note:</a:t>
            </a:r>
            <a:r>
              <a:rPr lang="en-US" dirty="0"/>
              <a:t> hours listed in military time with each line representing a day of the week</a:t>
            </a:r>
          </a:p>
        </p:txBody>
      </p:sp>
      <p:pic>
        <p:nvPicPr>
          <p:cNvPr id="17" name="Picture 16" descr="Chart, line chart&#10;&#10;Description automatically generated">
            <a:extLst>
              <a:ext uri="{FF2B5EF4-FFF2-40B4-BE49-F238E27FC236}">
                <a16:creationId xmlns:a16="http://schemas.microsoft.com/office/drawing/2014/main" id="{2B998C2E-3DCA-5949-BC8D-ED0F2FA1537D}"/>
              </a:ext>
            </a:extLst>
          </p:cNvPr>
          <p:cNvPicPr>
            <a:picLocks noChangeAspect="1"/>
          </p:cNvPicPr>
          <p:nvPr/>
        </p:nvPicPr>
        <p:blipFill>
          <a:blip r:embed="rId4"/>
          <a:stretch>
            <a:fillRect/>
          </a:stretch>
        </p:blipFill>
        <p:spPr>
          <a:xfrm>
            <a:off x="4321477" y="0"/>
            <a:ext cx="4720089" cy="3355324"/>
          </a:xfrm>
          <a:prstGeom prst="rect">
            <a:avLst/>
          </a:prstGeom>
        </p:spPr>
      </p:pic>
      <p:pic>
        <p:nvPicPr>
          <p:cNvPr id="19" name="Picture 18" descr="A picture containing shape&#10;&#10;Description automatically generated">
            <a:extLst>
              <a:ext uri="{FF2B5EF4-FFF2-40B4-BE49-F238E27FC236}">
                <a16:creationId xmlns:a16="http://schemas.microsoft.com/office/drawing/2014/main" id="{34FB9AFE-663E-6D4F-85C4-CC40C3048E4E}"/>
              </a:ext>
            </a:extLst>
          </p:cNvPr>
          <p:cNvPicPr>
            <a:picLocks noChangeAspect="1"/>
          </p:cNvPicPr>
          <p:nvPr/>
        </p:nvPicPr>
        <p:blipFill>
          <a:blip r:embed="rId5"/>
          <a:stretch>
            <a:fillRect/>
          </a:stretch>
        </p:blipFill>
        <p:spPr>
          <a:xfrm>
            <a:off x="5105920" y="548886"/>
            <a:ext cx="540085" cy="1430226"/>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5"/>
                                        </p:tgtEl>
                                      </p:cBhvr>
                                    </p:animEffect>
                                    <p:set>
                                      <p:cBhvr>
                                        <p:cTn id="12" dur="1" fill="hold">
                                          <p:stCondLst>
                                            <p:cond delay="499"/>
                                          </p:stCondLst>
                                        </p:cTn>
                                        <p:tgtEl>
                                          <p:spTgt spid="1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P spid="15"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Recommendations to Marketing</a:t>
            </a:r>
            <a:endParaRPr dirty="0"/>
          </a:p>
        </p:txBody>
      </p:sp>
      <p:sp>
        <p:nvSpPr>
          <p:cNvPr id="613" name="Google Shape;613;p53"/>
          <p:cNvSpPr txBox="1"/>
          <p:nvPr/>
        </p:nvSpPr>
        <p:spPr>
          <a:xfrm>
            <a:off x="1596000" y="1622350"/>
            <a:ext cx="5952000" cy="2565000"/>
          </a:xfrm>
          <a:prstGeom prst="rect">
            <a:avLst/>
          </a:prstGeom>
          <a:noFill/>
          <a:ln>
            <a:noFill/>
          </a:ln>
        </p:spPr>
        <p:txBody>
          <a:bodyPr spcFirstLastPara="1" wrap="square" lIns="91425" tIns="182875" rIns="91425" bIns="0" anchor="ctr" anchorCtr="0">
            <a:noAutofit/>
          </a:bodyPr>
          <a:lstStyle/>
          <a:p>
            <a:pPr marL="457200" lvl="0" indent="-330200" algn="l" rtl="0">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Seasonality is key to content relevancy.</a:t>
            </a:r>
          </a:p>
          <a:p>
            <a:pPr marL="127000" lvl="0" algn="l" rtl="0">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a:p>
            <a:pPr marL="457200" lvl="0" indent="-330200" algn="l" rtl="0">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Email marketing is especially effective during lunch and post-work/dinner hours but lacking in the early morning. Email also generates the most views.</a:t>
            </a:r>
          </a:p>
          <a:p>
            <a:pPr marL="127000" lvl="0" algn="l" rtl="0">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a:p>
            <a:pPr marL="457200" lvl="0" indent="-330200" algn="l" rtl="0">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The content formats with the highest traction are Recipe and List. The more direct this content is (the more time it saves our users), the better it will perform.</a:t>
            </a:r>
          </a:p>
          <a:p>
            <a:pPr marL="127000" lvl="0" algn="l" rtl="0">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Book of Recipes by Slidesgo">
  <a:themeElements>
    <a:clrScheme name="Simple Light">
      <a:dk1>
        <a:srgbClr val="434343"/>
      </a:dk1>
      <a:lt1>
        <a:srgbClr val="8AA899"/>
      </a:lt1>
      <a:dk2>
        <a:srgbClr val="E1D9CC"/>
      </a:dk2>
      <a:lt2>
        <a:srgbClr val="F4F2EF"/>
      </a:lt2>
      <a:accent1>
        <a:srgbClr val="FFFFFF"/>
      </a:accent1>
      <a:accent2>
        <a:srgbClr val="F4F2EF"/>
      </a:accent2>
      <a:accent3>
        <a:srgbClr val="E1D9CC"/>
      </a:accent3>
      <a:accent4>
        <a:srgbClr val="8AA899"/>
      </a:accent4>
      <a:accent5>
        <a:srgbClr val="E1D9CC"/>
      </a:accent5>
      <a:accent6>
        <a:srgbClr val="F4F2E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TotalTime>
  <Words>1453</Words>
  <Application>Microsoft Macintosh PowerPoint</Application>
  <PresentationFormat>On-screen Show (16:9)</PresentationFormat>
  <Paragraphs>86</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Fira Sans Extra Condensed Medium</vt:lpstr>
      <vt:lpstr>Bebas Neue</vt:lpstr>
      <vt:lpstr>Didact Gothic</vt:lpstr>
      <vt:lpstr>Arial</vt:lpstr>
      <vt:lpstr>Bahiana</vt:lpstr>
      <vt:lpstr>Book of Recipes by Slidesgo</vt:lpstr>
      <vt:lpstr>Dig-In!</vt:lpstr>
      <vt:lpstr>BACKGROUND</vt:lpstr>
      <vt:lpstr>Exploring the Views</vt:lpstr>
      <vt:lpstr>Breaking Down the Week</vt:lpstr>
      <vt:lpstr>Analyzing Traction</vt:lpstr>
      <vt:lpstr>Exploring Content Traction</vt:lpstr>
      <vt:lpstr>03. Optimizing  Emails</vt:lpstr>
      <vt:lpstr>PowerPoint Presentation</vt:lpstr>
      <vt:lpstr>Recommendations to Marketing</vt:lpstr>
      <vt:lpstr>Suggestion/Next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 In</dc:title>
  <cp:lastModifiedBy>Jonathan Ayala</cp:lastModifiedBy>
  <cp:revision>19</cp:revision>
  <dcterms:modified xsi:type="dcterms:W3CDTF">2020-11-16T00:45:18Z</dcterms:modified>
</cp:coreProperties>
</file>